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302" r:id="rId5"/>
    <p:sldId id="319" r:id="rId6"/>
    <p:sldId id="320" r:id="rId7"/>
    <p:sldId id="321" r:id="rId8"/>
    <p:sldId id="323" r:id="rId9"/>
    <p:sldId id="317" r:id="rId10"/>
    <p:sldId id="324" r:id="rId11"/>
    <p:sldId id="325" r:id="rId12"/>
    <p:sldId id="315" r:id="rId13"/>
  </p:sldIdLst>
  <p:sldSz cx="12192000" cy="6858000"/>
  <p:notesSz cx="6858000" cy="9144000"/>
  <p:embeddedFontLst>
    <p:embeddedFont>
      <p:font typeface="等线" panose="02010600030101010101" pitchFamily="2" charset="-122"/>
      <p:regular r:id="rId15"/>
      <p:bold r:id="rId16"/>
    </p:embeddedFont>
    <p:embeddedFont>
      <p:font typeface="等线 Light" panose="02010600030101010101" pitchFamily="2" charset="-122"/>
      <p:regular r:id="rId17"/>
    </p:embeddedFont>
    <p:embeddedFont>
      <p:font typeface="Cambria Math" panose="02040503050406030204" pitchFamily="18" charset="0"/>
      <p:regular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Hiragino Sans GB W3" panose="020B0300000000000000" pitchFamily="34" charset="-128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B56"/>
    <a:srgbClr val="C2B19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1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2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789A0-4103-024F-8303-A97D4F546D5B}" type="doc">
      <dgm:prSet loTypeId="urn:microsoft.com/office/officeart/2005/8/layout/vList3" loCatId="" qsTypeId="urn:microsoft.com/office/officeart/2005/8/quickstyle/simple1" qsCatId="simple" csTypeId="urn:microsoft.com/office/officeart/2005/8/colors/accent0_3" csCatId="mainScheme" phldr="1"/>
      <dgm:spPr/>
    </dgm:pt>
    <dgm:pt modelId="{A2D0038E-B3E5-0D44-997C-7E59BB889A2B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行业概况</a:t>
          </a:r>
        </a:p>
      </dgm:t>
    </dgm:pt>
    <dgm:pt modelId="{34168578-FA42-D64C-BDC7-16E1451D6D29}" type="parTrans" cxnId="{1DDBB0D1-9170-AE4B-B2F6-86411299B0A4}">
      <dgm:prSet/>
      <dgm:spPr/>
      <dgm:t>
        <a:bodyPr/>
        <a:lstStyle/>
        <a:p>
          <a:endParaRPr lang="zh-CN" altLang="en-US"/>
        </a:p>
      </dgm:t>
    </dgm:pt>
    <dgm:pt modelId="{6A1459FE-59A3-8343-8949-FBBE71A4818F}" type="sibTrans" cxnId="{1DDBB0D1-9170-AE4B-B2F6-86411299B0A4}">
      <dgm:prSet/>
      <dgm:spPr/>
      <dgm:t>
        <a:bodyPr/>
        <a:lstStyle/>
        <a:p>
          <a:endParaRPr lang="zh-CN" altLang="en-US"/>
        </a:p>
      </dgm:t>
    </dgm:pt>
    <dgm:pt modelId="{19608286-DBAE-1646-89D4-B12EED915DD7}">
      <dgm:prSet phldrT="[文本]"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集团简介</a:t>
          </a:r>
        </a:p>
      </dgm:t>
    </dgm:pt>
    <dgm:pt modelId="{D1F3A45E-E775-1946-8210-22A8710F72DE}" type="parTrans" cxnId="{6AB41115-1C7B-2D44-BD13-B73DC0DA98A6}">
      <dgm:prSet/>
      <dgm:spPr/>
      <dgm:t>
        <a:bodyPr/>
        <a:lstStyle/>
        <a:p>
          <a:endParaRPr lang="zh-CN" altLang="en-US"/>
        </a:p>
      </dgm:t>
    </dgm:pt>
    <dgm:pt modelId="{9043BDF5-87A7-894C-9188-0BF36282478E}" type="sibTrans" cxnId="{6AB41115-1C7B-2D44-BD13-B73DC0DA98A6}">
      <dgm:prSet/>
      <dgm:spPr/>
      <dgm:t>
        <a:bodyPr/>
        <a:lstStyle/>
        <a:p>
          <a:endParaRPr lang="zh-CN" altLang="en-US"/>
        </a:p>
      </dgm:t>
    </dgm:pt>
    <dgm:pt modelId="{138B5654-8D3C-0F48-B605-2D7BAC8A01B4}">
      <dgm:prSet phldrT="[文本]"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发展阶段</a:t>
          </a:r>
        </a:p>
      </dgm:t>
    </dgm:pt>
    <dgm:pt modelId="{03F4A644-020A-4944-87CF-4D3A244A4907}" type="parTrans" cxnId="{B45EE525-D099-5042-950B-D462E0038ED0}">
      <dgm:prSet/>
      <dgm:spPr/>
      <dgm:t>
        <a:bodyPr/>
        <a:lstStyle/>
        <a:p>
          <a:endParaRPr lang="zh-CN" altLang="en-US"/>
        </a:p>
      </dgm:t>
    </dgm:pt>
    <dgm:pt modelId="{B6C70FA0-B708-104F-9F0D-2A44BE529989}" type="sibTrans" cxnId="{B45EE525-D099-5042-950B-D462E0038ED0}">
      <dgm:prSet/>
      <dgm:spPr/>
      <dgm:t>
        <a:bodyPr/>
        <a:lstStyle/>
        <a:p>
          <a:endParaRPr lang="zh-CN" altLang="en-US"/>
        </a:p>
      </dgm:t>
    </dgm:pt>
    <dgm:pt modelId="{2C8283A5-962A-3345-ACFD-E34BF1AA616B}">
      <dgm:prSet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经营理念</a:t>
          </a:r>
        </a:p>
      </dgm:t>
    </dgm:pt>
    <dgm:pt modelId="{51D03966-0609-D644-8F50-2F35CFDD8AB4}" type="parTrans" cxnId="{9C3AF726-6AAD-434A-931B-52133E61BCDC}">
      <dgm:prSet/>
      <dgm:spPr/>
      <dgm:t>
        <a:bodyPr/>
        <a:lstStyle/>
        <a:p>
          <a:endParaRPr lang="zh-CN" altLang="en-US"/>
        </a:p>
      </dgm:t>
    </dgm:pt>
    <dgm:pt modelId="{705A7574-BAEA-3943-89BE-A91978ED6FAF}" type="sibTrans" cxnId="{9C3AF726-6AAD-434A-931B-52133E61BCDC}">
      <dgm:prSet/>
      <dgm:spPr/>
      <dgm:t>
        <a:bodyPr/>
        <a:lstStyle/>
        <a:p>
          <a:endParaRPr lang="zh-CN" altLang="en-US"/>
        </a:p>
      </dgm:t>
    </dgm:pt>
    <dgm:pt modelId="{1B344F2A-4156-104D-BC5D-4054799692C0}" type="pres">
      <dgm:prSet presAssocID="{719789A0-4103-024F-8303-A97D4F546D5B}" presName="linearFlow" presStyleCnt="0">
        <dgm:presLayoutVars>
          <dgm:dir/>
          <dgm:resizeHandles val="exact"/>
        </dgm:presLayoutVars>
      </dgm:prSet>
      <dgm:spPr/>
    </dgm:pt>
    <dgm:pt modelId="{532F2419-1E0A-4D45-AB4D-D93538FF0482}" type="pres">
      <dgm:prSet presAssocID="{A2D0038E-B3E5-0D44-997C-7E59BB889A2B}" presName="composite" presStyleCnt="0"/>
      <dgm:spPr/>
    </dgm:pt>
    <dgm:pt modelId="{2F5171F6-0B7E-3747-8B32-6B5D531DBE32}" type="pres">
      <dgm:prSet presAssocID="{A2D0038E-B3E5-0D44-997C-7E59BB889A2B}" presName="imgShp" presStyleLbl="fgImgPlace1" presStyleIdx="0" presStyleCnt="4"/>
      <dgm:spPr/>
    </dgm:pt>
    <dgm:pt modelId="{449220DB-2761-564F-9ED9-B7E8C312DC7D}" type="pres">
      <dgm:prSet presAssocID="{A2D0038E-B3E5-0D44-997C-7E59BB889A2B}" presName="txShp" presStyleLbl="node1" presStyleIdx="0" presStyleCnt="4">
        <dgm:presLayoutVars>
          <dgm:bulletEnabled val="1"/>
        </dgm:presLayoutVars>
      </dgm:prSet>
      <dgm:spPr/>
    </dgm:pt>
    <dgm:pt modelId="{367AC9B6-DDA3-1746-9D86-D0C496D040D6}" type="pres">
      <dgm:prSet presAssocID="{6A1459FE-59A3-8343-8949-FBBE71A4818F}" presName="spacing" presStyleCnt="0"/>
      <dgm:spPr/>
    </dgm:pt>
    <dgm:pt modelId="{E234A9FA-2B77-0948-A0B2-8E1738F95CD3}" type="pres">
      <dgm:prSet presAssocID="{19608286-DBAE-1646-89D4-B12EED915DD7}" presName="composite" presStyleCnt="0"/>
      <dgm:spPr/>
    </dgm:pt>
    <dgm:pt modelId="{D0566C66-F12A-7845-96FE-DFE8CDB1C030}" type="pres">
      <dgm:prSet presAssocID="{19608286-DBAE-1646-89D4-B12EED915DD7}" presName="imgShp" presStyleLbl="fgImgPlace1" presStyleIdx="1" presStyleCnt="4"/>
      <dgm:spPr/>
    </dgm:pt>
    <dgm:pt modelId="{FA51ED99-8352-5649-A6CB-24C23DFDA1E0}" type="pres">
      <dgm:prSet presAssocID="{19608286-DBAE-1646-89D4-B12EED915DD7}" presName="txShp" presStyleLbl="node1" presStyleIdx="1" presStyleCnt="4">
        <dgm:presLayoutVars>
          <dgm:bulletEnabled val="1"/>
        </dgm:presLayoutVars>
      </dgm:prSet>
      <dgm:spPr/>
    </dgm:pt>
    <dgm:pt modelId="{2DAB58F0-2D3A-B44E-AFE4-8131EBDD22F4}" type="pres">
      <dgm:prSet presAssocID="{9043BDF5-87A7-894C-9188-0BF36282478E}" presName="spacing" presStyleCnt="0"/>
      <dgm:spPr/>
    </dgm:pt>
    <dgm:pt modelId="{9E6026B2-A4CC-4045-AD16-18E85DEE085E}" type="pres">
      <dgm:prSet presAssocID="{138B5654-8D3C-0F48-B605-2D7BAC8A01B4}" presName="composite" presStyleCnt="0"/>
      <dgm:spPr/>
    </dgm:pt>
    <dgm:pt modelId="{1A08C18C-4D74-E045-A8EF-FA6B65247CDA}" type="pres">
      <dgm:prSet presAssocID="{138B5654-8D3C-0F48-B605-2D7BAC8A01B4}" presName="imgShp" presStyleLbl="fgImgPlace1" presStyleIdx="2" presStyleCnt="4"/>
      <dgm:spPr/>
    </dgm:pt>
    <dgm:pt modelId="{BCEAD45D-6044-774E-808B-1F4C1A53A89F}" type="pres">
      <dgm:prSet presAssocID="{138B5654-8D3C-0F48-B605-2D7BAC8A01B4}" presName="txShp" presStyleLbl="node1" presStyleIdx="2" presStyleCnt="4">
        <dgm:presLayoutVars>
          <dgm:bulletEnabled val="1"/>
        </dgm:presLayoutVars>
      </dgm:prSet>
      <dgm:spPr/>
    </dgm:pt>
    <dgm:pt modelId="{0D80B148-929D-C547-8979-1F9629A44EE9}" type="pres">
      <dgm:prSet presAssocID="{B6C70FA0-B708-104F-9F0D-2A44BE529989}" presName="spacing" presStyleCnt="0"/>
      <dgm:spPr/>
    </dgm:pt>
    <dgm:pt modelId="{8C70FC02-DADE-024E-8010-C32C0A5F8B73}" type="pres">
      <dgm:prSet presAssocID="{2C8283A5-962A-3345-ACFD-E34BF1AA616B}" presName="composite" presStyleCnt="0"/>
      <dgm:spPr/>
    </dgm:pt>
    <dgm:pt modelId="{0B505316-D1B6-C34F-AD15-6889954EC98A}" type="pres">
      <dgm:prSet presAssocID="{2C8283A5-962A-3345-ACFD-E34BF1AA616B}" presName="imgShp" presStyleLbl="fgImgPlace1" presStyleIdx="3" presStyleCnt="4"/>
      <dgm:spPr/>
    </dgm:pt>
    <dgm:pt modelId="{1F0FA924-ECD2-2749-8391-8A6229C2A7CF}" type="pres">
      <dgm:prSet presAssocID="{2C8283A5-962A-3345-ACFD-E34BF1AA616B}" presName="txShp" presStyleLbl="node1" presStyleIdx="3" presStyleCnt="4">
        <dgm:presLayoutVars>
          <dgm:bulletEnabled val="1"/>
        </dgm:presLayoutVars>
      </dgm:prSet>
      <dgm:spPr/>
    </dgm:pt>
  </dgm:ptLst>
  <dgm:cxnLst>
    <dgm:cxn modelId="{145BF802-103E-7048-A406-F4CF4A985A98}" type="presOf" srcId="{A2D0038E-B3E5-0D44-997C-7E59BB889A2B}" destId="{449220DB-2761-564F-9ED9-B7E8C312DC7D}" srcOrd="0" destOrd="0" presId="urn:microsoft.com/office/officeart/2005/8/layout/vList3"/>
    <dgm:cxn modelId="{6AB41115-1C7B-2D44-BD13-B73DC0DA98A6}" srcId="{719789A0-4103-024F-8303-A97D4F546D5B}" destId="{19608286-DBAE-1646-89D4-B12EED915DD7}" srcOrd="1" destOrd="0" parTransId="{D1F3A45E-E775-1946-8210-22A8710F72DE}" sibTransId="{9043BDF5-87A7-894C-9188-0BF36282478E}"/>
    <dgm:cxn modelId="{CBD4AA24-D38D-C54F-A305-30CFB4D533FB}" type="presOf" srcId="{138B5654-8D3C-0F48-B605-2D7BAC8A01B4}" destId="{BCEAD45D-6044-774E-808B-1F4C1A53A89F}" srcOrd="0" destOrd="0" presId="urn:microsoft.com/office/officeart/2005/8/layout/vList3"/>
    <dgm:cxn modelId="{B45EE525-D099-5042-950B-D462E0038ED0}" srcId="{719789A0-4103-024F-8303-A97D4F546D5B}" destId="{138B5654-8D3C-0F48-B605-2D7BAC8A01B4}" srcOrd="2" destOrd="0" parTransId="{03F4A644-020A-4944-87CF-4D3A244A4907}" sibTransId="{B6C70FA0-B708-104F-9F0D-2A44BE529989}"/>
    <dgm:cxn modelId="{9C3AF726-6AAD-434A-931B-52133E61BCDC}" srcId="{719789A0-4103-024F-8303-A97D4F546D5B}" destId="{2C8283A5-962A-3345-ACFD-E34BF1AA616B}" srcOrd="3" destOrd="0" parTransId="{51D03966-0609-D644-8F50-2F35CFDD8AB4}" sibTransId="{705A7574-BAEA-3943-89BE-A91978ED6FAF}"/>
    <dgm:cxn modelId="{A14E345A-4D91-DE46-89F9-BBE27242FDD7}" type="presOf" srcId="{19608286-DBAE-1646-89D4-B12EED915DD7}" destId="{FA51ED99-8352-5649-A6CB-24C23DFDA1E0}" srcOrd="0" destOrd="0" presId="urn:microsoft.com/office/officeart/2005/8/layout/vList3"/>
    <dgm:cxn modelId="{361743A0-3862-CC48-B1A6-577F6E38C50D}" type="presOf" srcId="{719789A0-4103-024F-8303-A97D4F546D5B}" destId="{1B344F2A-4156-104D-BC5D-4054799692C0}" srcOrd="0" destOrd="0" presId="urn:microsoft.com/office/officeart/2005/8/layout/vList3"/>
    <dgm:cxn modelId="{60EBD8C2-8E79-5140-9C14-41F23A91E6DE}" type="presOf" srcId="{2C8283A5-962A-3345-ACFD-E34BF1AA616B}" destId="{1F0FA924-ECD2-2749-8391-8A6229C2A7CF}" srcOrd="0" destOrd="0" presId="urn:microsoft.com/office/officeart/2005/8/layout/vList3"/>
    <dgm:cxn modelId="{1DDBB0D1-9170-AE4B-B2F6-86411299B0A4}" srcId="{719789A0-4103-024F-8303-A97D4F546D5B}" destId="{A2D0038E-B3E5-0D44-997C-7E59BB889A2B}" srcOrd="0" destOrd="0" parTransId="{34168578-FA42-D64C-BDC7-16E1451D6D29}" sibTransId="{6A1459FE-59A3-8343-8949-FBBE71A4818F}"/>
    <dgm:cxn modelId="{6F49B80E-AC2F-DD4A-A9C0-53B7F468194D}" type="presParOf" srcId="{1B344F2A-4156-104D-BC5D-4054799692C0}" destId="{532F2419-1E0A-4D45-AB4D-D93538FF0482}" srcOrd="0" destOrd="0" presId="urn:microsoft.com/office/officeart/2005/8/layout/vList3"/>
    <dgm:cxn modelId="{1B8B8C13-792A-774B-B08D-691ADA0223B4}" type="presParOf" srcId="{532F2419-1E0A-4D45-AB4D-D93538FF0482}" destId="{2F5171F6-0B7E-3747-8B32-6B5D531DBE32}" srcOrd="0" destOrd="0" presId="urn:microsoft.com/office/officeart/2005/8/layout/vList3"/>
    <dgm:cxn modelId="{F445CC6B-2F31-164F-A1FF-2A0274C7A016}" type="presParOf" srcId="{532F2419-1E0A-4D45-AB4D-D93538FF0482}" destId="{449220DB-2761-564F-9ED9-B7E8C312DC7D}" srcOrd="1" destOrd="0" presId="urn:microsoft.com/office/officeart/2005/8/layout/vList3"/>
    <dgm:cxn modelId="{68A95268-250D-ED4A-832D-B9931F533374}" type="presParOf" srcId="{1B344F2A-4156-104D-BC5D-4054799692C0}" destId="{367AC9B6-DDA3-1746-9D86-D0C496D040D6}" srcOrd="1" destOrd="0" presId="urn:microsoft.com/office/officeart/2005/8/layout/vList3"/>
    <dgm:cxn modelId="{EE9A3DA0-D17F-5E4D-B460-D852748E2BBC}" type="presParOf" srcId="{1B344F2A-4156-104D-BC5D-4054799692C0}" destId="{E234A9FA-2B77-0948-A0B2-8E1738F95CD3}" srcOrd="2" destOrd="0" presId="urn:microsoft.com/office/officeart/2005/8/layout/vList3"/>
    <dgm:cxn modelId="{4DBEE48C-B025-F44F-A8C1-F537D8CCBCDA}" type="presParOf" srcId="{E234A9FA-2B77-0948-A0B2-8E1738F95CD3}" destId="{D0566C66-F12A-7845-96FE-DFE8CDB1C030}" srcOrd="0" destOrd="0" presId="urn:microsoft.com/office/officeart/2005/8/layout/vList3"/>
    <dgm:cxn modelId="{00DB3A02-168C-C242-9E06-10CE3E2480D2}" type="presParOf" srcId="{E234A9FA-2B77-0948-A0B2-8E1738F95CD3}" destId="{FA51ED99-8352-5649-A6CB-24C23DFDA1E0}" srcOrd="1" destOrd="0" presId="urn:microsoft.com/office/officeart/2005/8/layout/vList3"/>
    <dgm:cxn modelId="{855E9D6C-CD90-084B-9FBD-4276DC6DD9F8}" type="presParOf" srcId="{1B344F2A-4156-104D-BC5D-4054799692C0}" destId="{2DAB58F0-2D3A-B44E-AFE4-8131EBDD22F4}" srcOrd="3" destOrd="0" presId="urn:microsoft.com/office/officeart/2005/8/layout/vList3"/>
    <dgm:cxn modelId="{397D76AF-57AA-D548-8D9B-D35EA494D410}" type="presParOf" srcId="{1B344F2A-4156-104D-BC5D-4054799692C0}" destId="{9E6026B2-A4CC-4045-AD16-18E85DEE085E}" srcOrd="4" destOrd="0" presId="urn:microsoft.com/office/officeart/2005/8/layout/vList3"/>
    <dgm:cxn modelId="{0C197D8E-8CD7-4748-AEA3-4C32D86021CE}" type="presParOf" srcId="{9E6026B2-A4CC-4045-AD16-18E85DEE085E}" destId="{1A08C18C-4D74-E045-A8EF-FA6B65247CDA}" srcOrd="0" destOrd="0" presId="urn:microsoft.com/office/officeart/2005/8/layout/vList3"/>
    <dgm:cxn modelId="{D266F0E7-0A2C-864F-97B0-F88529B90C0A}" type="presParOf" srcId="{9E6026B2-A4CC-4045-AD16-18E85DEE085E}" destId="{BCEAD45D-6044-774E-808B-1F4C1A53A89F}" srcOrd="1" destOrd="0" presId="urn:microsoft.com/office/officeart/2005/8/layout/vList3"/>
    <dgm:cxn modelId="{A55C19E2-5C19-C843-A1D2-A7C1DF64DEB4}" type="presParOf" srcId="{1B344F2A-4156-104D-BC5D-4054799692C0}" destId="{0D80B148-929D-C547-8979-1F9629A44EE9}" srcOrd="5" destOrd="0" presId="urn:microsoft.com/office/officeart/2005/8/layout/vList3"/>
    <dgm:cxn modelId="{1DD1EAFC-6DDC-AE4A-B7F9-2804664D261B}" type="presParOf" srcId="{1B344F2A-4156-104D-BC5D-4054799692C0}" destId="{8C70FC02-DADE-024E-8010-C32C0A5F8B73}" srcOrd="6" destOrd="0" presId="urn:microsoft.com/office/officeart/2005/8/layout/vList3"/>
    <dgm:cxn modelId="{703EF29E-D5DE-D94B-8873-B97F35FEC823}" type="presParOf" srcId="{8C70FC02-DADE-024E-8010-C32C0A5F8B73}" destId="{0B505316-D1B6-C34F-AD15-6889954EC98A}" srcOrd="0" destOrd="0" presId="urn:microsoft.com/office/officeart/2005/8/layout/vList3"/>
    <dgm:cxn modelId="{B3F67ECE-34DF-FF4E-A502-CFFA1EF3D77E}" type="presParOf" srcId="{8C70FC02-DADE-024E-8010-C32C0A5F8B73}" destId="{1F0FA924-ECD2-2749-8391-8A6229C2A7C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849918-7FDD-224B-99DA-78FF57456DA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84E14D6-F01F-9F44-B3F7-D923B8BC4EF2}">
      <dgm:prSet phldrT="[文本]" custT="1"/>
      <dgm:spPr/>
      <dgm:t>
        <a:bodyPr/>
        <a:lstStyle/>
        <a:p>
          <a:r>
            <a:rPr lang="en-US" altLang="zh-CN" sz="20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“</a:t>
          </a:r>
          <a:r>
            <a:rPr lang="zh-CN" altLang="en-US" sz="20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大友发”与两次危机</a:t>
          </a:r>
        </a:p>
      </dgm:t>
    </dgm:pt>
    <dgm:pt modelId="{F6568C70-FE72-4144-AF2F-C3D4FDC0B03E}" type="parTrans" cxnId="{51736207-8C9B-1A45-B45A-39D55F7B97B8}">
      <dgm:prSet/>
      <dgm:spPr/>
      <dgm:t>
        <a:bodyPr/>
        <a:lstStyle/>
        <a:p>
          <a:endParaRPr lang="zh-CN" altLang="en-US" sz="2000">
            <a:solidFill>
              <a:srgbClr val="C2B19A"/>
            </a:solidFill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BC042557-26A6-8F42-8A64-F161B224512B}" type="sibTrans" cxnId="{51736207-8C9B-1A45-B45A-39D55F7B97B8}">
      <dgm:prSet/>
      <dgm:spPr/>
      <dgm:t>
        <a:bodyPr/>
        <a:lstStyle/>
        <a:p>
          <a:endParaRPr lang="zh-CN" altLang="en-US" sz="2000">
            <a:solidFill>
              <a:srgbClr val="C2B19A"/>
            </a:solidFill>
            <a:latin typeface="Hiragino Sans GB W3" panose="020B0300000000000000" pitchFamily="34" charset="-128"/>
            <a:ea typeface="Hiragino Sans GB W3" panose="020B0300000000000000" pitchFamily="34" charset="-128"/>
          </a:endParaRPr>
        </a:p>
      </dgm:t>
    </dgm:pt>
    <dgm:pt modelId="{9BCD18A1-8D24-E641-94F5-A51D78FBCCC9}" type="pres">
      <dgm:prSet presAssocID="{47849918-7FDD-224B-99DA-78FF57456D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A4D4B4-303B-9D49-A487-EE8CDFE27217}" type="pres">
      <dgm:prSet presAssocID="{F84E14D6-F01F-9F44-B3F7-D923B8BC4EF2}" presName="hierRoot1" presStyleCnt="0">
        <dgm:presLayoutVars>
          <dgm:hierBranch val="init"/>
        </dgm:presLayoutVars>
      </dgm:prSet>
      <dgm:spPr/>
    </dgm:pt>
    <dgm:pt modelId="{84ABA12A-F7D5-1140-9C60-1334B0C5AA95}" type="pres">
      <dgm:prSet presAssocID="{F84E14D6-F01F-9F44-B3F7-D923B8BC4EF2}" presName="rootComposite1" presStyleCnt="0"/>
      <dgm:spPr/>
    </dgm:pt>
    <dgm:pt modelId="{5035299D-1675-E64D-865C-0A0FDF00E048}" type="pres">
      <dgm:prSet presAssocID="{F84E14D6-F01F-9F44-B3F7-D923B8BC4EF2}" presName="rootText1" presStyleLbl="node0" presStyleIdx="0" presStyleCnt="1" custScaleX="100024">
        <dgm:presLayoutVars>
          <dgm:chPref val="3"/>
        </dgm:presLayoutVars>
      </dgm:prSet>
      <dgm:spPr/>
    </dgm:pt>
    <dgm:pt modelId="{C09D951C-F717-3343-97D2-CB3962C95E7A}" type="pres">
      <dgm:prSet presAssocID="{F84E14D6-F01F-9F44-B3F7-D923B8BC4EF2}" presName="rootConnector1" presStyleLbl="node1" presStyleIdx="0" presStyleCnt="0"/>
      <dgm:spPr/>
    </dgm:pt>
    <dgm:pt modelId="{D9D3A097-A6D5-E746-A122-4B15BF5A508C}" type="pres">
      <dgm:prSet presAssocID="{F84E14D6-F01F-9F44-B3F7-D923B8BC4EF2}" presName="hierChild2" presStyleCnt="0"/>
      <dgm:spPr/>
    </dgm:pt>
    <dgm:pt modelId="{A62CD476-9147-D748-992C-7A86C3D4C703}" type="pres">
      <dgm:prSet presAssocID="{F84E14D6-F01F-9F44-B3F7-D923B8BC4EF2}" presName="hierChild3" presStyleCnt="0"/>
      <dgm:spPr/>
    </dgm:pt>
  </dgm:ptLst>
  <dgm:cxnLst>
    <dgm:cxn modelId="{02CEC102-23D7-AA47-8687-0BF760133DEF}" type="presOf" srcId="{F84E14D6-F01F-9F44-B3F7-D923B8BC4EF2}" destId="{C09D951C-F717-3343-97D2-CB3962C95E7A}" srcOrd="1" destOrd="0" presId="urn:microsoft.com/office/officeart/2009/3/layout/HorizontalOrganizationChart"/>
    <dgm:cxn modelId="{51736207-8C9B-1A45-B45A-39D55F7B97B8}" srcId="{47849918-7FDD-224B-99DA-78FF57456DA4}" destId="{F84E14D6-F01F-9F44-B3F7-D923B8BC4EF2}" srcOrd="0" destOrd="0" parTransId="{F6568C70-FE72-4144-AF2F-C3D4FDC0B03E}" sibTransId="{BC042557-26A6-8F42-8A64-F161B224512B}"/>
    <dgm:cxn modelId="{16AF9F99-27AD-EA47-967A-0D5AE6891A02}" type="presOf" srcId="{47849918-7FDD-224B-99DA-78FF57456DA4}" destId="{9BCD18A1-8D24-E641-94F5-A51D78FBCCC9}" srcOrd="0" destOrd="0" presId="urn:microsoft.com/office/officeart/2009/3/layout/HorizontalOrganizationChart"/>
    <dgm:cxn modelId="{F3564FFC-73AC-D542-8287-A1B8675231DB}" type="presOf" srcId="{F84E14D6-F01F-9F44-B3F7-D923B8BC4EF2}" destId="{5035299D-1675-E64D-865C-0A0FDF00E048}" srcOrd="0" destOrd="0" presId="urn:microsoft.com/office/officeart/2009/3/layout/HorizontalOrganizationChart"/>
    <dgm:cxn modelId="{B4E4949A-4159-AF4E-9126-A384A500CE82}" type="presParOf" srcId="{9BCD18A1-8D24-E641-94F5-A51D78FBCCC9}" destId="{39A4D4B4-303B-9D49-A487-EE8CDFE27217}" srcOrd="0" destOrd="0" presId="urn:microsoft.com/office/officeart/2009/3/layout/HorizontalOrganizationChart"/>
    <dgm:cxn modelId="{0B0E4250-2E4C-3E43-9046-7470894E6879}" type="presParOf" srcId="{39A4D4B4-303B-9D49-A487-EE8CDFE27217}" destId="{84ABA12A-F7D5-1140-9C60-1334B0C5AA95}" srcOrd="0" destOrd="0" presId="urn:microsoft.com/office/officeart/2009/3/layout/HorizontalOrganizationChart"/>
    <dgm:cxn modelId="{28CD5E2D-48C7-AF49-9D92-44DF4536A460}" type="presParOf" srcId="{84ABA12A-F7D5-1140-9C60-1334B0C5AA95}" destId="{5035299D-1675-E64D-865C-0A0FDF00E048}" srcOrd="0" destOrd="0" presId="urn:microsoft.com/office/officeart/2009/3/layout/HorizontalOrganizationChart"/>
    <dgm:cxn modelId="{A8705ADF-C40F-3D47-A49E-8BCFE7AA4D57}" type="presParOf" srcId="{84ABA12A-F7D5-1140-9C60-1334B0C5AA95}" destId="{C09D951C-F717-3343-97D2-CB3962C95E7A}" srcOrd="1" destOrd="0" presId="urn:microsoft.com/office/officeart/2009/3/layout/HorizontalOrganizationChart"/>
    <dgm:cxn modelId="{6C634517-7ECE-F648-AAF7-C3135973B61B}" type="presParOf" srcId="{39A4D4B4-303B-9D49-A487-EE8CDFE27217}" destId="{D9D3A097-A6D5-E746-A122-4B15BF5A508C}" srcOrd="1" destOrd="0" presId="urn:microsoft.com/office/officeart/2009/3/layout/HorizontalOrganizationChart"/>
    <dgm:cxn modelId="{E76BB34A-5365-4E49-8F86-733901C94D88}" type="presParOf" srcId="{39A4D4B4-303B-9D49-A487-EE8CDFE27217}" destId="{A62CD476-9147-D748-992C-7A86C3D4C70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27FE08-0A87-D34D-88E7-6C473175D9D8}" type="doc">
      <dgm:prSet loTypeId="urn:microsoft.com/office/officeart/2005/8/layout/process4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3435380A-6611-8545-8F6C-CD8D8F9EE5A2}">
      <dgm:prSet phldrT="[文本]" custT="1"/>
      <dgm:spPr/>
      <dgm:t>
        <a:bodyPr/>
        <a:lstStyle/>
        <a:p>
          <a:r>
            <a:rPr lang="zh-CN" altLang="en-US" sz="2000" b="0" i="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rPr>
            <a:t>第一阶段：初创</a:t>
          </a:r>
          <a:endParaRPr lang="zh-CN" altLang="en-US" sz="2000" b="0" i="0" dirty="0">
            <a:solidFill>
              <a:srgbClr val="C2B19A"/>
            </a:solidFill>
            <a:latin typeface="Songti SC" panose="02010600040101010101" pitchFamily="2" charset="-122"/>
            <a:ea typeface="Songti SC" panose="02010600040101010101" pitchFamily="2" charset="-122"/>
          </a:endParaRPr>
        </a:p>
      </dgm:t>
    </dgm:pt>
    <dgm:pt modelId="{F6DF2431-6BD4-7446-A69A-3FF8FA995EE9}" type="parTrans" cxnId="{1550359C-8B00-7447-859E-947FD076B087}">
      <dgm:prSet/>
      <dgm:spPr/>
      <dgm:t>
        <a:bodyPr/>
        <a:lstStyle/>
        <a:p>
          <a:endParaRPr lang="zh-CN" altLang="en-US"/>
        </a:p>
      </dgm:t>
    </dgm:pt>
    <dgm:pt modelId="{153B4CD2-4C58-8E49-AC8A-5533B58EB177}" type="sibTrans" cxnId="{1550359C-8B00-7447-859E-947FD076B087}">
      <dgm:prSet/>
      <dgm:spPr/>
      <dgm:t>
        <a:bodyPr/>
        <a:lstStyle/>
        <a:p>
          <a:endParaRPr lang="zh-CN" altLang="en-US"/>
        </a:p>
      </dgm:t>
    </dgm:pt>
    <dgm:pt modelId="{5A43D68E-4955-1446-A0FA-1AA8D8A51EA4}">
      <dgm:prSet phldrT="[文本]" custT="1"/>
      <dgm:spPr/>
      <dgm:t>
        <a:bodyPr/>
        <a:lstStyle/>
        <a:p>
          <a:r>
            <a:rPr lang="zh-CN" altLang="en-US" sz="1800" b="0" i="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主要管理者入股</a:t>
          </a:r>
        </a:p>
      </dgm:t>
    </dgm:pt>
    <dgm:pt modelId="{54FAB941-12FA-3648-B458-E53DB3E9084B}" type="parTrans" cxnId="{B774E776-B39F-FE41-B57F-FA4C7D6554D6}">
      <dgm:prSet/>
      <dgm:spPr/>
      <dgm:t>
        <a:bodyPr/>
        <a:lstStyle/>
        <a:p>
          <a:endParaRPr lang="zh-CN" altLang="en-US"/>
        </a:p>
      </dgm:t>
    </dgm:pt>
    <dgm:pt modelId="{51C07990-2B7A-4842-A600-83626EA72587}" type="sibTrans" cxnId="{B774E776-B39F-FE41-B57F-FA4C7D6554D6}">
      <dgm:prSet/>
      <dgm:spPr/>
      <dgm:t>
        <a:bodyPr/>
        <a:lstStyle/>
        <a:p>
          <a:endParaRPr lang="zh-CN" altLang="en-US"/>
        </a:p>
      </dgm:t>
    </dgm:pt>
    <dgm:pt modelId="{0626B20B-5E05-CD47-8E94-D86A1E728BEF}">
      <dgm:prSet phldrT="[文本]" custT="1"/>
      <dgm:spPr/>
      <dgm:t>
        <a:bodyPr/>
        <a:lstStyle/>
        <a:p>
          <a:r>
            <a:rPr lang="zh-CN" altLang="en-US" sz="2000" b="0" i="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第二阶段：分家</a:t>
          </a:r>
        </a:p>
      </dgm:t>
    </dgm:pt>
    <dgm:pt modelId="{984CC1D2-E057-004A-832E-D4C69EA1B731}" type="parTrans" cxnId="{12FA198C-6A06-9A42-A406-5E5857F8495A}">
      <dgm:prSet/>
      <dgm:spPr/>
      <dgm:t>
        <a:bodyPr/>
        <a:lstStyle/>
        <a:p>
          <a:endParaRPr lang="zh-CN" altLang="en-US"/>
        </a:p>
      </dgm:t>
    </dgm:pt>
    <dgm:pt modelId="{8D314FA6-177A-DF4A-B8C6-340834F05741}" type="sibTrans" cxnId="{12FA198C-6A06-9A42-A406-5E5857F8495A}">
      <dgm:prSet/>
      <dgm:spPr/>
      <dgm:t>
        <a:bodyPr/>
        <a:lstStyle/>
        <a:p>
          <a:endParaRPr lang="zh-CN" altLang="en-US"/>
        </a:p>
      </dgm:t>
    </dgm:pt>
    <dgm:pt modelId="{58A630CA-D708-DC48-AA47-66BEA809071B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失败的收购；李茂津辞职</a:t>
          </a:r>
        </a:p>
      </dgm:t>
    </dgm:pt>
    <dgm:pt modelId="{14679D60-7FE0-1443-B5DA-2D03B7130FCD}" type="parTrans" cxnId="{B8F01F37-EC5F-A446-BC77-CB53BA9B8C21}">
      <dgm:prSet/>
      <dgm:spPr/>
      <dgm:t>
        <a:bodyPr/>
        <a:lstStyle/>
        <a:p>
          <a:endParaRPr lang="zh-CN" altLang="en-US"/>
        </a:p>
      </dgm:t>
    </dgm:pt>
    <dgm:pt modelId="{E3C0808F-40EC-1F4E-8BCD-32BD3700ACF3}" type="sibTrans" cxnId="{B8F01F37-EC5F-A446-BC77-CB53BA9B8C21}">
      <dgm:prSet/>
      <dgm:spPr/>
      <dgm:t>
        <a:bodyPr/>
        <a:lstStyle/>
        <a:p>
          <a:endParaRPr lang="zh-CN" altLang="en-US"/>
        </a:p>
      </dgm:t>
    </dgm:pt>
    <dgm:pt modelId="{2C9DC908-FCE4-D842-8F18-F2E39804F587}">
      <dgm:prSet phldrT="[文本]" custT="1"/>
      <dgm:spPr/>
      <dgm:t>
        <a:bodyPr/>
        <a:lstStyle/>
        <a:p>
          <a:r>
            <a:rPr lang="zh-CN" altLang="en-US" sz="2000" b="0" i="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第三阶段：二次创业</a:t>
          </a:r>
          <a:endParaRPr lang="zh-CN" altLang="en-US" sz="2000" b="1" i="0" dirty="0">
            <a:solidFill>
              <a:srgbClr val="C2B19A"/>
            </a:solidFill>
            <a:latin typeface="Century Gothic" panose="020B0502020202020204" pitchFamily="34" charset="0"/>
            <a:ea typeface="Songti SC" panose="02010600040101010101" pitchFamily="2" charset="-122"/>
          </a:endParaRPr>
        </a:p>
      </dgm:t>
    </dgm:pt>
    <dgm:pt modelId="{5C59F772-09AB-2D46-9CCA-00F0E7A08DE8}" type="parTrans" cxnId="{1A9C034E-0821-254B-8CDD-D6FA06A55CE2}">
      <dgm:prSet/>
      <dgm:spPr/>
      <dgm:t>
        <a:bodyPr/>
        <a:lstStyle/>
        <a:p>
          <a:endParaRPr lang="zh-CN" altLang="en-US"/>
        </a:p>
      </dgm:t>
    </dgm:pt>
    <dgm:pt modelId="{F1567552-D243-FB49-AF45-DA657FC0D9B1}" type="sibTrans" cxnId="{1A9C034E-0821-254B-8CDD-D6FA06A55CE2}">
      <dgm:prSet/>
      <dgm:spPr/>
      <dgm:t>
        <a:bodyPr/>
        <a:lstStyle/>
        <a:p>
          <a:endParaRPr lang="zh-CN" altLang="en-US"/>
        </a:p>
      </dgm:t>
    </dgm:pt>
    <dgm:pt modelId="{3DBA4F5A-87AC-6040-823F-4300EEB96B61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反思与改进</a:t>
          </a:r>
        </a:p>
      </dgm:t>
    </dgm:pt>
    <dgm:pt modelId="{226AC5D7-D79B-3C46-B521-32A076EBFB09}" type="parTrans" cxnId="{31979223-6D06-6E41-9F23-B980C9210BB1}">
      <dgm:prSet/>
      <dgm:spPr/>
      <dgm:t>
        <a:bodyPr/>
        <a:lstStyle/>
        <a:p>
          <a:endParaRPr lang="zh-CN" altLang="en-US"/>
        </a:p>
      </dgm:t>
    </dgm:pt>
    <dgm:pt modelId="{DAC896C1-EB43-EA4D-9E14-EA95C10BC06F}" type="sibTrans" cxnId="{31979223-6D06-6E41-9F23-B980C9210BB1}">
      <dgm:prSet/>
      <dgm:spPr/>
      <dgm:t>
        <a:bodyPr/>
        <a:lstStyle/>
        <a:p>
          <a:endParaRPr lang="zh-CN" altLang="en-US"/>
        </a:p>
      </dgm:t>
    </dgm:pt>
    <dgm:pt modelId="{543B5F45-CEB2-784F-AFFB-D5BBDC27E3FE}" type="pres">
      <dgm:prSet presAssocID="{F427FE08-0A87-D34D-88E7-6C473175D9D8}" presName="Name0" presStyleCnt="0">
        <dgm:presLayoutVars>
          <dgm:dir/>
          <dgm:animLvl val="lvl"/>
          <dgm:resizeHandles val="exact"/>
        </dgm:presLayoutVars>
      </dgm:prSet>
      <dgm:spPr/>
    </dgm:pt>
    <dgm:pt modelId="{F504FDB1-6DD2-8846-B8C7-739E0852FE1D}" type="pres">
      <dgm:prSet presAssocID="{2C9DC908-FCE4-D842-8F18-F2E39804F587}" presName="boxAndChildren" presStyleCnt="0"/>
      <dgm:spPr/>
    </dgm:pt>
    <dgm:pt modelId="{405C2CC8-164C-BB46-8EFB-804135983490}" type="pres">
      <dgm:prSet presAssocID="{2C9DC908-FCE4-D842-8F18-F2E39804F587}" presName="parentTextBox" presStyleLbl="node1" presStyleIdx="0" presStyleCnt="3"/>
      <dgm:spPr/>
    </dgm:pt>
    <dgm:pt modelId="{BC298F9D-625F-3A47-BCBD-CA399090286D}" type="pres">
      <dgm:prSet presAssocID="{2C9DC908-FCE4-D842-8F18-F2E39804F587}" presName="entireBox" presStyleLbl="node1" presStyleIdx="0" presStyleCnt="3"/>
      <dgm:spPr/>
    </dgm:pt>
    <dgm:pt modelId="{A4B23EBE-B4E5-C846-A54A-225B6596A294}" type="pres">
      <dgm:prSet presAssocID="{2C9DC908-FCE4-D842-8F18-F2E39804F587}" presName="descendantBox" presStyleCnt="0"/>
      <dgm:spPr/>
    </dgm:pt>
    <dgm:pt modelId="{A20AD84E-645E-4F4D-8306-23B23B92B19C}" type="pres">
      <dgm:prSet presAssocID="{3DBA4F5A-87AC-6040-823F-4300EEB96B61}" presName="childTextBox" presStyleLbl="fgAccFollowNode1" presStyleIdx="0" presStyleCnt="3">
        <dgm:presLayoutVars>
          <dgm:bulletEnabled val="1"/>
        </dgm:presLayoutVars>
      </dgm:prSet>
      <dgm:spPr/>
    </dgm:pt>
    <dgm:pt modelId="{822B9F06-7D50-4645-AFA3-F77A540C0342}" type="pres">
      <dgm:prSet presAssocID="{8D314FA6-177A-DF4A-B8C6-340834F05741}" presName="sp" presStyleCnt="0"/>
      <dgm:spPr/>
    </dgm:pt>
    <dgm:pt modelId="{03D30863-9137-5647-AD4F-A3A85A5617BC}" type="pres">
      <dgm:prSet presAssocID="{0626B20B-5E05-CD47-8E94-D86A1E728BEF}" presName="arrowAndChildren" presStyleCnt="0"/>
      <dgm:spPr/>
    </dgm:pt>
    <dgm:pt modelId="{4655FC8B-E485-3842-87AB-FD34448B4F37}" type="pres">
      <dgm:prSet presAssocID="{0626B20B-5E05-CD47-8E94-D86A1E728BEF}" presName="parentTextArrow" presStyleLbl="node1" presStyleIdx="0" presStyleCnt="3"/>
      <dgm:spPr/>
    </dgm:pt>
    <dgm:pt modelId="{81E82443-6932-A14B-8A5F-338EF534835A}" type="pres">
      <dgm:prSet presAssocID="{0626B20B-5E05-CD47-8E94-D86A1E728BEF}" presName="arrow" presStyleLbl="node1" presStyleIdx="1" presStyleCnt="3"/>
      <dgm:spPr/>
    </dgm:pt>
    <dgm:pt modelId="{96AC4A25-7651-A549-98F3-CB4F2FEAAD81}" type="pres">
      <dgm:prSet presAssocID="{0626B20B-5E05-CD47-8E94-D86A1E728BEF}" presName="descendantArrow" presStyleCnt="0"/>
      <dgm:spPr/>
    </dgm:pt>
    <dgm:pt modelId="{12AB3B7A-A0C3-B74B-8A5B-1010A651F02B}" type="pres">
      <dgm:prSet presAssocID="{58A630CA-D708-DC48-AA47-66BEA809071B}" presName="childTextArrow" presStyleLbl="fgAccFollowNode1" presStyleIdx="1" presStyleCnt="3">
        <dgm:presLayoutVars>
          <dgm:bulletEnabled val="1"/>
        </dgm:presLayoutVars>
      </dgm:prSet>
      <dgm:spPr/>
    </dgm:pt>
    <dgm:pt modelId="{4645DD7B-3D3E-5D40-A695-8DC9D2FAFE62}" type="pres">
      <dgm:prSet presAssocID="{153B4CD2-4C58-8E49-AC8A-5533B58EB177}" presName="sp" presStyleCnt="0"/>
      <dgm:spPr/>
    </dgm:pt>
    <dgm:pt modelId="{AFB5A075-29DA-8F45-8C2F-3D2CC147A417}" type="pres">
      <dgm:prSet presAssocID="{3435380A-6611-8545-8F6C-CD8D8F9EE5A2}" presName="arrowAndChildren" presStyleCnt="0"/>
      <dgm:spPr/>
    </dgm:pt>
    <dgm:pt modelId="{B912BECF-DC11-E44A-8EDD-0280E49936CB}" type="pres">
      <dgm:prSet presAssocID="{3435380A-6611-8545-8F6C-CD8D8F9EE5A2}" presName="parentTextArrow" presStyleLbl="node1" presStyleIdx="1" presStyleCnt="3"/>
      <dgm:spPr/>
    </dgm:pt>
    <dgm:pt modelId="{B0DEA257-0868-534C-BAF8-1C82D9B3C6DA}" type="pres">
      <dgm:prSet presAssocID="{3435380A-6611-8545-8F6C-CD8D8F9EE5A2}" presName="arrow" presStyleLbl="node1" presStyleIdx="2" presStyleCnt="3"/>
      <dgm:spPr/>
    </dgm:pt>
    <dgm:pt modelId="{23F9F3DD-0ACC-5B46-929C-245C984B8C77}" type="pres">
      <dgm:prSet presAssocID="{3435380A-6611-8545-8F6C-CD8D8F9EE5A2}" presName="descendantArrow" presStyleCnt="0"/>
      <dgm:spPr/>
    </dgm:pt>
    <dgm:pt modelId="{1EAA3A81-2967-BF4D-9E20-35150207AC44}" type="pres">
      <dgm:prSet presAssocID="{5A43D68E-4955-1446-A0FA-1AA8D8A51EA4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623F4D01-395A-9D4C-BCF0-996DE6EA13F8}" type="presOf" srcId="{3435380A-6611-8545-8F6C-CD8D8F9EE5A2}" destId="{B912BECF-DC11-E44A-8EDD-0280E49936CB}" srcOrd="0" destOrd="0" presId="urn:microsoft.com/office/officeart/2005/8/layout/process4"/>
    <dgm:cxn modelId="{6479D00A-9368-5741-95F5-F5425EEAE035}" type="presOf" srcId="{2C9DC908-FCE4-D842-8F18-F2E39804F587}" destId="{405C2CC8-164C-BB46-8EFB-804135983490}" srcOrd="0" destOrd="0" presId="urn:microsoft.com/office/officeart/2005/8/layout/process4"/>
    <dgm:cxn modelId="{63B0D70E-6F8F-D143-9A97-B96E9E5F86FC}" type="presOf" srcId="{58A630CA-D708-DC48-AA47-66BEA809071B}" destId="{12AB3B7A-A0C3-B74B-8A5B-1010A651F02B}" srcOrd="0" destOrd="0" presId="urn:microsoft.com/office/officeart/2005/8/layout/process4"/>
    <dgm:cxn modelId="{995A7B18-A3AA-5742-AFB2-DBD5CE42E6F9}" type="presOf" srcId="{0626B20B-5E05-CD47-8E94-D86A1E728BEF}" destId="{4655FC8B-E485-3842-87AB-FD34448B4F37}" srcOrd="0" destOrd="0" presId="urn:microsoft.com/office/officeart/2005/8/layout/process4"/>
    <dgm:cxn modelId="{9ABFA91C-C232-7547-B8F5-601034402BC1}" type="presOf" srcId="{3DBA4F5A-87AC-6040-823F-4300EEB96B61}" destId="{A20AD84E-645E-4F4D-8306-23B23B92B19C}" srcOrd="0" destOrd="0" presId="urn:microsoft.com/office/officeart/2005/8/layout/process4"/>
    <dgm:cxn modelId="{2832031F-F0B4-5846-9C04-B481BB8B0B92}" type="presOf" srcId="{F427FE08-0A87-D34D-88E7-6C473175D9D8}" destId="{543B5F45-CEB2-784F-AFFB-D5BBDC27E3FE}" srcOrd="0" destOrd="0" presId="urn:microsoft.com/office/officeart/2005/8/layout/process4"/>
    <dgm:cxn modelId="{31979223-6D06-6E41-9F23-B980C9210BB1}" srcId="{2C9DC908-FCE4-D842-8F18-F2E39804F587}" destId="{3DBA4F5A-87AC-6040-823F-4300EEB96B61}" srcOrd="0" destOrd="0" parTransId="{226AC5D7-D79B-3C46-B521-32A076EBFB09}" sibTransId="{DAC896C1-EB43-EA4D-9E14-EA95C10BC06F}"/>
    <dgm:cxn modelId="{99AB4D27-FDED-7D41-81A2-B5A0B65CF41A}" type="presOf" srcId="{0626B20B-5E05-CD47-8E94-D86A1E728BEF}" destId="{81E82443-6932-A14B-8A5F-338EF534835A}" srcOrd="1" destOrd="0" presId="urn:microsoft.com/office/officeart/2005/8/layout/process4"/>
    <dgm:cxn modelId="{7968A536-D3B9-3140-8CB8-48B2B238E2C0}" type="presOf" srcId="{3435380A-6611-8545-8F6C-CD8D8F9EE5A2}" destId="{B0DEA257-0868-534C-BAF8-1C82D9B3C6DA}" srcOrd="1" destOrd="0" presId="urn:microsoft.com/office/officeart/2005/8/layout/process4"/>
    <dgm:cxn modelId="{B8F01F37-EC5F-A446-BC77-CB53BA9B8C21}" srcId="{0626B20B-5E05-CD47-8E94-D86A1E728BEF}" destId="{58A630CA-D708-DC48-AA47-66BEA809071B}" srcOrd="0" destOrd="0" parTransId="{14679D60-7FE0-1443-B5DA-2D03B7130FCD}" sibTransId="{E3C0808F-40EC-1F4E-8BCD-32BD3700ACF3}"/>
    <dgm:cxn modelId="{1A9C034E-0821-254B-8CDD-D6FA06A55CE2}" srcId="{F427FE08-0A87-D34D-88E7-6C473175D9D8}" destId="{2C9DC908-FCE4-D842-8F18-F2E39804F587}" srcOrd="2" destOrd="0" parTransId="{5C59F772-09AB-2D46-9CCA-00F0E7A08DE8}" sibTransId="{F1567552-D243-FB49-AF45-DA657FC0D9B1}"/>
    <dgm:cxn modelId="{B774E776-B39F-FE41-B57F-FA4C7D6554D6}" srcId="{3435380A-6611-8545-8F6C-CD8D8F9EE5A2}" destId="{5A43D68E-4955-1446-A0FA-1AA8D8A51EA4}" srcOrd="0" destOrd="0" parTransId="{54FAB941-12FA-3648-B458-E53DB3E9084B}" sibTransId="{51C07990-2B7A-4842-A600-83626EA72587}"/>
    <dgm:cxn modelId="{12FA198C-6A06-9A42-A406-5E5857F8495A}" srcId="{F427FE08-0A87-D34D-88E7-6C473175D9D8}" destId="{0626B20B-5E05-CD47-8E94-D86A1E728BEF}" srcOrd="1" destOrd="0" parTransId="{984CC1D2-E057-004A-832E-D4C69EA1B731}" sibTransId="{8D314FA6-177A-DF4A-B8C6-340834F05741}"/>
    <dgm:cxn modelId="{1550359C-8B00-7447-859E-947FD076B087}" srcId="{F427FE08-0A87-D34D-88E7-6C473175D9D8}" destId="{3435380A-6611-8545-8F6C-CD8D8F9EE5A2}" srcOrd="0" destOrd="0" parTransId="{F6DF2431-6BD4-7446-A69A-3FF8FA995EE9}" sibTransId="{153B4CD2-4C58-8E49-AC8A-5533B58EB177}"/>
    <dgm:cxn modelId="{0E9CC4C9-BBF6-1E47-8C5E-4B69B7DEFD45}" type="presOf" srcId="{5A43D68E-4955-1446-A0FA-1AA8D8A51EA4}" destId="{1EAA3A81-2967-BF4D-9E20-35150207AC44}" srcOrd="0" destOrd="0" presId="urn:microsoft.com/office/officeart/2005/8/layout/process4"/>
    <dgm:cxn modelId="{DB7BBBCC-D420-D047-9E58-F3608B2D07E6}" type="presOf" srcId="{2C9DC908-FCE4-D842-8F18-F2E39804F587}" destId="{BC298F9D-625F-3A47-BCBD-CA399090286D}" srcOrd="1" destOrd="0" presId="urn:microsoft.com/office/officeart/2005/8/layout/process4"/>
    <dgm:cxn modelId="{4971BE6D-4F5A-3748-9775-5711172ACFA5}" type="presParOf" srcId="{543B5F45-CEB2-784F-AFFB-D5BBDC27E3FE}" destId="{F504FDB1-6DD2-8846-B8C7-739E0852FE1D}" srcOrd="0" destOrd="0" presId="urn:microsoft.com/office/officeart/2005/8/layout/process4"/>
    <dgm:cxn modelId="{A9957FEC-BF65-1548-B219-586B4BA651D6}" type="presParOf" srcId="{F504FDB1-6DD2-8846-B8C7-739E0852FE1D}" destId="{405C2CC8-164C-BB46-8EFB-804135983490}" srcOrd="0" destOrd="0" presId="urn:microsoft.com/office/officeart/2005/8/layout/process4"/>
    <dgm:cxn modelId="{81602D29-CEC9-6647-8E8E-D06043EE7CC5}" type="presParOf" srcId="{F504FDB1-6DD2-8846-B8C7-739E0852FE1D}" destId="{BC298F9D-625F-3A47-BCBD-CA399090286D}" srcOrd="1" destOrd="0" presId="urn:microsoft.com/office/officeart/2005/8/layout/process4"/>
    <dgm:cxn modelId="{6005639C-3614-2C4F-9A1A-6AD8DA1F0D1C}" type="presParOf" srcId="{F504FDB1-6DD2-8846-B8C7-739E0852FE1D}" destId="{A4B23EBE-B4E5-C846-A54A-225B6596A294}" srcOrd="2" destOrd="0" presId="urn:microsoft.com/office/officeart/2005/8/layout/process4"/>
    <dgm:cxn modelId="{973232EB-7DD6-E244-845F-86E596ABF429}" type="presParOf" srcId="{A4B23EBE-B4E5-C846-A54A-225B6596A294}" destId="{A20AD84E-645E-4F4D-8306-23B23B92B19C}" srcOrd="0" destOrd="0" presId="urn:microsoft.com/office/officeart/2005/8/layout/process4"/>
    <dgm:cxn modelId="{08222CE8-023A-9646-BCD2-76E2E6DEE70F}" type="presParOf" srcId="{543B5F45-CEB2-784F-AFFB-D5BBDC27E3FE}" destId="{822B9F06-7D50-4645-AFA3-F77A540C0342}" srcOrd="1" destOrd="0" presId="urn:microsoft.com/office/officeart/2005/8/layout/process4"/>
    <dgm:cxn modelId="{354326C6-D067-744D-A832-B86018B45DD9}" type="presParOf" srcId="{543B5F45-CEB2-784F-AFFB-D5BBDC27E3FE}" destId="{03D30863-9137-5647-AD4F-A3A85A5617BC}" srcOrd="2" destOrd="0" presId="urn:microsoft.com/office/officeart/2005/8/layout/process4"/>
    <dgm:cxn modelId="{2E7361FD-AD8E-774E-9195-9F5609257678}" type="presParOf" srcId="{03D30863-9137-5647-AD4F-A3A85A5617BC}" destId="{4655FC8B-E485-3842-87AB-FD34448B4F37}" srcOrd="0" destOrd="0" presId="urn:microsoft.com/office/officeart/2005/8/layout/process4"/>
    <dgm:cxn modelId="{2BC2682D-BFE2-CE4A-A779-CB29D1760714}" type="presParOf" srcId="{03D30863-9137-5647-AD4F-A3A85A5617BC}" destId="{81E82443-6932-A14B-8A5F-338EF534835A}" srcOrd="1" destOrd="0" presId="urn:microsoft.com/office/officeart/2005/8/layout/process4"/>
    <dgm:cxn modelId="{CEA1A15B-F4A4-354D-844A-322AC17D3E62}" type="presParOf" srcId="{03D30863-9137-5647-AD4F-A3A85A5617BC}" destId="{96AC4A25-7651-A549-98F3-CB4F2FEAAD81}" srcOrd="2" destOrd="0" presId="urn:microsoft.com/office/officeart/2005/8/layout/process4"/>
    <dgm:cxn modelId="{E9A768B0-FDC4-5649-91CF-A3B3D34F758A}" type="presParOf" srcId="{96AC4A25-7651-A549-98F3-CB4F2FEAAD81}" destId="{12AB3B7A-A0C3-B74B-8A5B-1010A651F02B}" srcOrd="0" destOrd="0" presId="urn:microsoft.com/office/officeart/2005/8/layout/process4"/>
    <dgm:cxn modelId="{CA7710E6-DF37-0441-BB6B-32A6C420AA79}" type="presParOf" srcId="{543B5F45-CEB2-784F-AFFB-D5BBDC27E3FE}" destId="{4645DD7B-3D3E-5D40-A695-8DC9D2FAFE62}" srcOrd="3" destOrd="0" presId="urn:microsoft.com/office/officeart/2005/8/layout/process4"/>
    <dgm:cxn modelId="{A18955CD-7A8F-CF42-9128-D39C1822D53C}" type="presParOf" srcId="{543B5F45-CEB2-784F-AFFB-D5BBDC27E3FE}" destId="{AFB5A075-29DA-8F45-8C2F-3D2CC147A417}" srcOrd="4" destOrd="0" presId="urn:microsoft.com/office/officeart/2005/8/layout/process4"/>
    <dgm:cxn modelId="{9119EBE4-3882-C949-A921-B289524CCDCC}" type="presParOf" srcId="{AFB5A075-29DA-8F45-8C2F-3D2CC147A417}" destId="{B912BECF-DC11-E44A-8EDD-0280E49936CB}" srcOrd="0" destOrd="0" presId="urn:microsoft.com/office/officeart/2005/8/layout/process4"/>
    <dgm:cxn modelId="{C10C47EE-35B7-184B-98BD-454F0A21C0C9}" type="presParOf" srcId="{AFB5A075-29DA-8F45-8C2F-3D2CC147A417}" destId="{B0DEA257-0868-534C-BAF8-1C82D9B3C6DA}" srcOrd="1" destOrd="0" presId="urn:microsoft.com/office/officeart/2005/8/layout/process4"/>
    <dgm:cxn modelId="{8269DC14-C267-BC4D-B2A1-0FB33BDCC047}" type="presParOf" srcId="{AFB5A075-29DA-8F45-8C2F-3D2CC147A417}" destId="{23F9F3DD-0ACC-5B46-929C-245C984B8C77}" srcOrd="2" destOrd="0" presId="urn:microsoft.com/office/officeart/2005/8/layout/process4"/>
    <dgm:cxn modelId="{3CC4DBC7-2E18-5A4C-9D5E-67CF3A56F252}" type="presParOf" srcId="{23F9F3DD-0ACC-5B46-929C-245C984B8C77}" destId="{1EAA3A81-2967-BF4D-9E20-35150207A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C8365D-D422-4E49-8AA4-FDC58041B498}" type="doc">
      <dgm:prSet loTypeId="urn:microsoft.com/office/officeart/2008/layout/VerticalCurved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0AEB5F5-FB03-B241-840A-00C1AAB5EA2B}">
      <dgm:prSet phldrT="[文本]"/>
      <dgm:spPr/>
      <dgm:t>
        <a:bodyPr/>
        <a:lstStyle/>
        <a:p>
          <a:r>
            <a:rPr lang="zh-CN" altLang="en-US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资金支持：协助融资</a:t>
          </a:r>
        </a:p>
      </dgm:t>
    </dgm:pt>
    <dgm:pt modelId="{3646F152-4C99-A142-A591-E330C50DDCC0}" type="parTrans" cxnId="{2309E7F7-7A3E-2740-99C6-4282C69FE424}">
      <dgm:prSet/>
      <dgm:spPr/>
      <dgm:t>
        <a:bodyPr/>
        <a:lstStyle/>
        <a:p>
          <a:endParaRPr lang="zh-CN" altLang="en-US"/>
        </a:p>
      </dgm:t>
    </dgm:pt>
    <dgm:pt modelId="{E14212DC-6D33-FD4C-862C-E535A611ED6F}" type="sibTrans" cxnId="{2309E7F7-7A3E-2740-99C6-4282C69FE424}">
      <dgm:prSet/>
      <dgm:spPr/>
      <dgm:t>
        <a:bodyPr/>
        <a:lstStyle/>
        <a:p>
          <a:endParaRPr lang="zh-CN" altLang="en-US"/>
        </a:p>
      </dgm:t>
    </dgm:pt>
    <dgm:pt modelId="{D55385F1-E9C6-1A4A-B3ED-09489208C4DE}">
      <dgm:prSet phldrT="[文本]" custT="1"/>
      <dgm:spPr/>
      <dgm:t>
        <a:bodyPr/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管理支持：改善管理</a:t>
          </a:r>
        </a:p>
      </dgm:t>
    </dgm:pt>
    <dgm:pt modelId="{A6B2A4E3-CB10-2D45-8247-EA76605163F7}" type="parTrans" cxnId="{7ADF8632-E1E1-CB49-B1FB-04DFAA04080D}">
      <dgm:prSet/>
      <dgm:spPr/>
      <dgm:t>
        <a:bodyPr/>
        <a:lstStyle/>
        <a:p>
          <a:endParaRPr lang="zh-CN" altLang="en-US"/>
        </a:p>
      </dgm:t>
    </dgm:pt>
    <dgm:pt modelId="{7BF4F8DD-EE3C-1A43-A9BC-4992376C034A}" type="sibTrans" cxnId="{7ADF8632-E1E1-CB49-B1FB-04DFAA04080D}">
      <dgm:prSet/>
      <dgm:spPr/>
      <dgm:t>
        <a:bodyPr/>
        <a:lstStyle/>
        <a:p>
          <a:endParaRPr lang="zh-CN" altLang="en-US"/>
        </a:p>
      </dgm:t>
    </dgm:pt>
    <dgm:pt modelId="{D9611D1A-5E1F-C749-8803-7BB89369D3B4}">
      <dgm:prSet phldrT="[文本]" custT="1"/>
      <dgm:spPr/>
      <dgm:t>
        <a:bodyPr/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理念支持：年会分享</a:t>
          </a:r>
        </a:p>
      </dgm:t>
    </dgm:pt>
    <dgm:pt modelId="{7BF23299-9342-4444-8732-777C90443104}" type="parTrans" cxnId="{4F0364A6-82E2-D949-8D5E-E690EE3579D6}">
      <dgm:prSet/>
      <dgm:spPr/>
      <dgm:t>
        <a:bodyPr/>
        <a:lstStyle/>
        <a:p>
          <a:endParaRPr lang="zh-CN" altLang="en-US"/>
        </a:p>
      </dgm:t>
    </dgm:pt>
    <dgm:pt modelId="{A53264F8-38E9-9A45-8387-6B0C22FAA06B}" type="sibTrans" cxnId="{4F0364A6-82E2-D949-8D5E-E690EE3579D6}">
      <dgm:prSet/>
      <dgm:spPr/>
      <dgm:t>
        <a:bodyPr/>
        <a:lstStyle/>
        <a:p>
          <a:endParaRPr lang="zh-CN" altLang="en-US"/>
        </a:p>
      </dgm:t>
    </dgm:pt>
    <dgm:pt modelId="{E1348223-82FD-E843-8A27-4ED2A63BB5E8}" type="pres">
      <dgm:prSet presAssocID="{67C8365D-D422-4E49-8AA4-FDC58041B498}" presName="Name0" presStyleCnt="0">
        <dgm:presLayoutVars>
          <dgm:chMax val="7"/>
          <dgm:chPref val="7"/>
          <dgm:dir/>
        </dgm:presLayoutVars>
      </dgm:prSet>
      <dgm:spPr/>
    </dgm:pt>
    <dgm:pt modelId="{BD98D0D7-4513-1B41-86BF-86A2864BA4D7}" type="pres">
      <dgm:prSet presAssocID="{67C8365D-D422-4E49-8AA4-FDC58041B498}" presName="Name1" presStyleCnt="0"/>
      <dgm:spPr/>
    </dgm:pt>
    <dgm:pt modelId="{B0B60496-6FDC-7440-A663-46F09C7AEEDC}" type="pres">
      <dgm:prSet presAssocID="{67C8365D-D422-4E49-8AA4-FDC58041B498}" presName="cycle" presStyleCnt="0"/>
      <dgm:spPr/>
    </dgm:pt>
    <dgm:pt modelId="{35978C86-DDE0-7548-BEB5-82496705C318}" type="pres">
      <dgm:prSet presAssocID="{67C8365D-D422-4E49-8AA4-FDC58041B498}" presName="srcNode" presStyleLbl="node1" presStyleIdx="0" presStyleCnt="3"/>
      <dgm:spPr/>
    </dgm:pt>
    <dgm:pt modelId="{040EC821-7873-3044-982B-A33B9B00B0C7}" type="pres">
      <dgm:prSet presAssocID="{67C8365D-D422-4E49-8AA4-FDC58041B498}" presName="conn" presStyleLbl="parChTrans1D2" presStyleIdx="0" presStyleCnt="1"/>
      <dgm:spPr/>
    </dgm:pt>
    <dgm:pt modelId="{AB0C095D-A114-C44E-931E-45A9E9C8F480}" type="pres">
      <dgm:prSet presAssocID="{67C8365D-D422-4E49-8AA4-FDC58041B498}" presName="extraNode" presStyleLbl="node1" presStyleIdx="0" presStyleCnt="3"/>
      <dgm:spPr/>
    </dgm:pt>
    <dgm:pt modelId="{470646DF-7EF4-0C4E-95FA-F67CB8D950F6}" type="pres">
      <dgm:prSet presAssocID="{67C8365D-D422-4E49-8AA4-FDC58041B498}" presName="dstNode" presStyleLbl="node1" presStyleIdx="0" presStyleCnt="3"/>
      <dgm:spPr/>
    </dgm:pt>
    <dgm:pt modelId="{D677D84F-6BAE-624A-9193-595C1BD4EC87}" type="pres">
      <dgm:prSet presAssocID="{F0AEB5F5-FB03-B241-840A-00C1AAB5EA2B}" presName="text_1" presStyleLbl="node1" presStyleIdx="0" presStyleCnt="3">
        <dgm:presLayoutVars>
          <dgm:bulletEnabled val="1"/>
        </dgm:presLayoutVars>
      </dgm:prSet>
      <dgm:spPr/>
    </dgm:pt>
    <dgm:pt modelId="{CE4AF4CD-DF4F-2940-A5F9-F466E620F1C7}" type="pres">
      <dgm:prSet presAssocID="{F0AEB5F5-FB03-B241-840A-00C1AAB5EA2B}" presName="accent_1" presStyleCnt="0"/>
      <dgm:spPr/>
    </dgm:pt>
    <dgm:pt modelId="{19909CCB-004C-5B48-B7A2-98395DF90A56}" type="pres">
      <dgm:prSet presAssocID="{F0AEB5F5-FB03-B241-840A-00C1AAB5EA2B}" presName="accentRepeatNode" presStyleLbl="solidFgAcc1" presStyleIdx="0" presStyleCnt="3"/>
      <dgm:spPr/>
    </dgm:pt>
    <dgm:pt modelId="{8CBC2C7C-F5EC-E049-A150-25A5BE710DAC}" type="pres">
      <dgm:prSet presAssocID="{D55385F1-E9C6-1A4A-B3ED-09489208C4DE}" presName="text_2" presStyleLbl="node1" presStyleIdx="1" presStyleCnt="3">
        <dgm:presLayoutVars>
          <dgm:bulletEnabled val="1"/>
        </dgm:presLayoutVars>
      </dgm:prSet>
      <dgm:spPr/>
    </dgm:pt>
    <dgm:pt modelId="{10D5AE5B-1F4A-2840-849D-32A6231D6F34}" type="pres">
      <dgm:prSet presAssocID="{D55385F1-E9C6-1A4A-B3ED-09489208C4DE}" presName="accent_2" presStyleCnt="0"/>
      <dgm:spPr/>
    </dgm:pt>
    <dgm:pt modelId="{A7305DC3-9162-4D4E-86E0-2B7285D6A9CB}" type="pres">
      <dgm:prSet presAssocID="{D55385F1-E9C6-1A4A-B3ED-09489208C4DE}" presName="accentRepeatNode" presStyleLbl="solidFgAcc1" presStyleIdx="1" presStyleCnt="3"/>
      <dgm:spPr/>
    </dgm:pt>
    <dgm:pt modelId="{08DA15DB-F0C9-CE43-B320-2A39376FA544}" type="pres">
      <dgm:prSet presAssocID="{D9611D1A-5E1F-C749-8803-7BB89369D3B4}" presName="text_3" presStyleLbl="node1" presStyleIdx="2" presStyleCnt="3">
        <dgm:presLayoutVars>
          <dgm:bulletEnabled val="1"/>
        </dgm:presLayoutVars>
      </dgm:prSet>
      <dgm:spPr/>
    </dgm:pt>
    <dgm:pt modelId="{770D3EAB-FCBC-EF4C-9F06-ECF3C1DCC06F}" type="pres">
      <dgm:prSet presAssocID="{D9611D1A-5E1F-C749-8803-7BB89369D3B4}" presName="accent_3" presStyleCnt="0"/>
      <dgm:spPr/>
    </dgm:pt>
    <dgm:pt modelId="{EF1C82A2-3B30-4947-8E71-A92226935015}" type="pres">
      <dgm:prSet presAssocID="{D9611D1A-5E1F-C749-8803-7BB89369D3B4}" presName="accentRepeatNode" presStyleLbl="solidFgAcc1" presStyleIdx="2" presStyleCnt="3"/>
      <dgm:spPr/>
    </dgm:pt>
  </dgm:ptLst>
  <dgm:cxnLst>
    <dgm:cxn modelId="{A5D99C0A-ABC1-8D47-9E59-C98D455DB139}" type="presOf" srcId="{F0AEB5F5-FB03-B241-840A-00C1AAB5EA2B}" destId="{D677D84F-6BAE-624A-9193-595C1BD4EC87}" srcOrd="0" destOrd="0" presId="urn:microsoft.com/office/officeart/2008/layout/VerticalCurvedList"/>
    <dgm:cxn modelId="{EADDB322-679D-5A48-8303-6BA70DA2F483}" type="presOf" srcId="{D9611D1A-5E1F-C749-8803-7BB89369D3B4}" destId="{08DA15DB-F0C9-CE43-B320-2A39376FA544}" srcOrd="0" destOrd="0" presId="urn:microsoft.com/office/officeart/2008/layout/VerticalCurvedList"/>
    <dgm:cxn modelId="{5BF4EE28-3F95-CE4C-87A2-AC223FF23C82}" type="presOf" srcId="{67C8365D-D422-4E49-8AA4-FDC58041B498}" destId="{E1348223-82FD-E843-8A27-4ED2A63BB5E8}" srcOrd="0" destOrd="0" presId="urn:microsoft.com/office/officeart/2008/layout/VerticalCurvedList"/>
    <dgm:cxn modelId="{7ADF8632-E1E1-CB49-B1FB-04DFAA04080D}" srcId="{67C8365D-D422-4E49-8AA4-FDC58041B498}" destId="{D55385F1-E9C6-1A4A-B3ED-09489208C4DE}" srcOrd="1" destOrd="0" parTransId="{A6B2A4E3-CB10-2D45-8247-EA76605163F7}" sibTransId="{7BF4F8DD-EE3C-1A43-A9BC-4992376C034A}"/>
    <dgm:cxn modelId="{6BF58C6D-E7E8-6149-AB66-3BD7D9C5E747}" type="presOf" srcId="{D55385F1-E9C6-1A4A-B3ED-09489208C4DE}" destId="{8CBC2C7C-F5EC-E049-A150-25A5BE710DAC}" srcOrd="0" destOrd="0" presId="urn:microsoft.com/office/officeart/2008/layout/VerticalCurvedList"/>
    <dgm:cxn modelId="{4F0364A6-82E2-D949-8D5E-E690EE3579D6}" srcId="{67C8365D-D422-4E49-8AA4-FDC58041B498}" destId="{D9611D1A-5E1F-C749-8803-7BB89369D3B4}" srcOrd="2" destOrd="0" parTransId="{7BF23299-9342-4444-8732-777C90443104}" sibTransId="{A53264F8-38E9-9A45-8387-6B0C22FAA06B}"/>
    <dgm:cxn modelId="{6C510CC1-EDE8-DF45-A34D-9347560C4D11}" type="presOf" srcId="{E14212DC-6D33-FD4C-862C-E535A611ED6F}" destId="{040EC821-7873-3044-982B-A33B9B00B0C7}" srcOrd="0" destOrd="0" presId="urn:microsoft.com/office/officeart/2008/layout/VerticalCurvedList"/>
    <dgm:cxn modelId="{2309E7F7-7A3E-2740-99C6-4282C69FE424}" srcId="{67C8365D-D422-4E49-8AA4-FDC58041B498}" destId="{F0AEB5F5-FB03-B241-840A-00C1AAB5EA2B}" srcOrd="0" destOrd="0" parTransId="{3646F152-4C99-A142-A591-E330C50DDCC0}" sibTransId="{E14212DC-6D33-FD4C-862C-E535A611ED6F}"/>
    <dgm:cxn modelId="{5CC88C40-F2E2-AF47-9DE5-B0204F37E0DC}" type="presParOf" srcId="{E1348223-82FD-E843-8A27-4ED2A63BB5E8}" destId="{BD98D0D7-4513-1B41-86BF-86A2864BA4D7}" srcOrd="0" destOrd="0" presId="urn:microsoft.com/office/officeart/2008/layout/VerticalCurvedList"/>
    <dgm:cxn modelId="{F41B9632-2B79-3740-895C-89D5A0AE8EB8}" type="presParOf" srcId="{BD98D0D7-4513-1B41-86BF-86A2864BA4D7}" destId="{B0B60496-6FDC-7440-A663-46F09C7AEEDC}" srcOrd="0" destOrd="0" presId="urn:microsoft.com/office/officeart/2008/layout/VerticalCurvedList"/>
    <dgm:cxn modelId="{25EBDABE-E92B-6B4B-806F-DB13CC3BEC8E}" type="presParOf" srcId="{B0B60496-6FDC-7440-A663-46F09C7AEEDC}" destId="{35978C86-DDE0-7548-BEB5-82496705C318}" srcOrd="0" destOrd="0" presId="urn:microsoft.com/office/officeart/2008/layout/VerticalCurvedList"/>
    <dgm:cxn modelId="{0FD93DAA-4973-094E-B1A5-A320A2E3E15E}" type="presParOf" srcId="{B0B60496-6FDC-7440-A663-46F09C7AEEDC}" destId="{040EC821-7873-3044-982B-A33B9B00B0C7}" srcOrd="1" destOrd="0" presId="urn:microsoft.com/office/officeart/2008/layout/VerticalCurvedList"/>
    <dgm:cxn modelId="{E88A989F-5F12-4946-B008-AC4D3F00C5B8}" type="presParOf" srcId="{B0B60496-6FDC-7440-A663-46F09C7AEEDC}" destId="{AB0C095D-A114-C44E-931E-45A9E9C8F480}" srcOrd="2" destOrd="0" presId="urn:microsoft.com/office/officeart/2008/layout/VerticalCurvedList"/>
    <dgm:cxn modelId="{8E073F02-C078-0F47-B257-0B318B7EC199}" type="presParOf" srcId="{B0B60496-6FDC-7440-A663-46F09C7AEEDC}" destId="{470646DF-7EF4-0C4E-95FA-F67CB8D950F6}" srcOrd="3" destOrd="0" presId="urn:microsoft.com/office/officeart/2008/layout/VerticalCurvedList"/>
    <dgm:cxn modelId="{1CC2CA6F-6438-8F4E-9298-5F011D0610D7}" type="presParOf" srcId="{BD98D0D7-4513-1B41-86BF-86A2864BA4D7}" destId="{D677D84F-6BAE-624A-9193-595C1BD4EC87}" srcOrd="1" destOrd="0" presId="urn:microsoft.com/office/officeart/2008/layout/VerticalCurvedList"/>
    <dgm:cxn modelId="{F6A8F82B-B9F5-8D43-93E4-7A0053BA7165}" type="presParOf" srcId="{BD98D0D7-4513-1B41-86BF-86A2864BA4D7}" destId="{CE4AF4CD-DF4F-2940-A5F9-F466E620F1C7}" srcOrd="2" destOrd="0" presId="urn:microsoft.com/office/officeart/2008/layout/VerticalCurvedList"/>
    <dgm:cxn modelId="{0F25B3A4-6796-7840-83A8-23F6CA7E436E}" type="presParOf" srcId="{CE4AF4CD-DF4F-2940-A5F9-F466E620F1C7}" destId="{19909CCB-004C-5B48-B7A2-98395DF90A56}" srcOrd="0" destOrd="0" presId="urn:microsoft.com/office/officeart/2008/layout/VerticalCurvedList"/>
    <dgm:cxn modelId="{645087D3-C471-D24E-AEFA-4FC74BE85BF9}" type="presParOf" srcId="{BD98D0D7-4513-1B41-86BF-86A2864BA4D7}" destId="{8CBC2C7C-F5EC-E049-A150-25A5BE710DAC}" srcOrd="3" destOrd="0" presId="urn:microsoft.com/office/officeart/2008/layout/VerticalCurvedList"/>
    <dgm:cxn modelId="{0F7C95DF-A628-A84D-995A-F7E860D89209}" type="presParOf" srcId="{BD98D0D7-4513-1B41-86BF-86A2864BA4D7}" destId="{10D5AE5B-1F4A-2840-849D-32A6231D6F34}" srcOrd="4" destOrd="0" presId="urn:microsoft.com/office/officeart/2008/layout/VerticalCurvedList"/>
    <dgm:cxn modelId="{C35B9847-61E3-D941-8DB9-A297B05A2CE6}" type="presParOf" srcId="{10D5AE5B-1F4A-2840-849D-32A6231D6F34}" destId="{A7305DC3-9162-4D4E-86E0-2B7285D6A9CB}" srcOrd="0" destOrd="0" presId="urn:microsoft.com/office/officeart/2008/layout/VerticalCurvedList"/>
    <dgm:cxn modelId="{6904A41A-3168-BC43-B198-17DA4B938110}" type="presParOf" srcId="{BD98D0D7-4513-1B41-86BF-86A2864BA4D7}" destId="{08DA15DB-F0C9-CE43-B320-2A39376FA544}" srcOrd="5" destOrd="0" presId="urn:microsoft.com/office/officeart/2008/layout/VerticalCurvedList"/>
    <dgm:cxn modelId="{C23EB920-1E14-E94F-81E2-15AD27B67704}" type="presParOf" srcId="{BD98D0D7-4513-1B41-86BF-86A2864BA4D7}" destId="{770D3EAB-FCBC-EF4C-9F06-ECF3C1DCC06F}" srcOrd="6" destOrd="0" presId="urn:microsoft.com/office/officeart/2008/layout/VerticalCurvedList"/>
    <dgm:cxn modelId="{E50B4A81-4DA9-4840-9AD5-939AAB5D0C4A}" type="presParOf" srcId="{770D3EAB-FCBC-EF4C-9F06-ECF3C1DCC06F}" destId="{EF1C82A2-3B30-4947-8E71-A9222693501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220DB-2761-564F-9ED9-B7E8C312DC7D}">
      <dsp:nvSpPr>
        <dsp:cNvPr id="0" name=""/>
        <dsp:cNvSpPr/>
      </dsp:nvSpPr>
      <dsp:spPr>
        <a:xfrm rot="10800000">
          <a:off x="769704" y="549"/>
          <a:ext cx="2532213" cy="5275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6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行业概况</a:t>
          </a:r>
        </a:p>
      </dsp:txBody>
      <dsp:txXfrm rot="10800000">
        <a:off x="901595" y="549"/>
        <a:ext cx="2400322" cy="527566"/>
      </dsp:txXfrm>
    </dsp:sp>
    <dsp:sp modelId="{2F5171F6-0B7E-3747-8B32-6B5D531DBE32}">
      <dsp:nvSpPr>
        <dsp:cNvPr id="0" name=""/>
        <dsp:cNvSpPr/>
      </dsp:nvSpPr>
      <dsp:spPr>
        <a:xfrm>
          <a:off x="505921" y="549"/>
          <a:ext cx="527566" cy="527566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1ED99-8352-5649-A6CB-24C23DFDA1E0}">
      <dsp:nvSpPr>
        <dsp:cNvPr id="0" name=""/>
        <dsp:cNvSpPr/>
      </dsp:nvSpPr>
      <dsp:spPr>
        <a:xfrm rot="10800000">
          <a:off x="769704" y="685598"/>
          <a:ext cx="2532213" cy="5275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642" tIns="76200" rIns="142240" bIns="7620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集团简介</a:t>
          </a:r>
        </a:p>
      </dsp:txBody>
      <dsp:txXfrm rot="10800000">
        <a:off x="901595" y="685598"/>
        <a:ext cx="2400322" cy="527566"/>
      </dsp:txXfrm>
    </dsp:sp>
    <dsp:sp modelId="{D0566C66-F12A-7845-96FE-DFE8CDB1C030}">
      <dsp:nvSpPr>
        <dsp:cNvPr id="0" name=""/>
        <dsp:cNvSpPr/>
      </dsp:nvSpPr>
      <dsp:spPr>
        <a:xfrm>
          <a:off x="505921" y="685598"/>
          <a:ext cx="527566" cy="527566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AD45D-6044-774E-808B-1F4C1A53A89F}">
      <dsp:nvSpPr>
        <dsp:cNvPr id="0" name=""/>
        <dsp:cNvSpPr/>
      </dsp:nvSpPr>
      <dsp:spPr>
        <a:xfrm rot="10800000">
          <a:off x="769704" y="1370647"/>
          <a:ext cx="2532213" cy="5275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642" tIns="76200" rIns="142240" bIns="7620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发展阶段</a:t>
          </a:r>
        </a:p>
      </dsp:txBody>
      <dsp:txXfrm rot="10800000">
        <a:off x="901595" y="1370647"/>
        <a:ext cx="2400322" cy="527566"/>
      </dsp:txXfrm>
    </dsp:sp>
    <dsp:sp modelId="{1A08C18C-4D74-E045-A8EF-FA6B65247CDA}">
      <dsp:nvSpPr>
        <dsp:cNvPr id="0" name=""/>
        <dsp:cNvSpPr/>
      </dsp:nvSpPr>
      <dsp:spPr>
        <a:xfrm>
          <a:off x="505921" y="1370647"/>
          <a:ext cx="527566" cy="527566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FA924-ECD2-2749-8391-8A6229C2A7CF}">
      <dsp:nvSpPr>
        <dsp:cNvPr id="0" name=""/>
        <dsp:cNvSpPr/>
      </dsp:nvSpPr>
      <dsp:spPr>
        <a:xfrm rot="10800000">
          <a:off x="769704" y="2055695"/>
          <a:ext cx="2532213" cy="5275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642" tIns="76200" rIns="142240" bIns="7620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经营理念</a:t>
          </a:r>
        </a:p>
      </dsp:txBody>
      <dsp:txXfrm rot="10800000">
        <a:off x="901595" y="2055695"/>
        <a:ext cx="2400322" cy="527566"/>
      </dsp:txXfrm>
    </dsp:sp>
    <dsp:sp modelId="{0B505316-D1B6-C34F-AD15-6889954EC98A}">
      <dsp:nvSpPr>
        <dsp:cNvPr id="0" name=""/>
        <dsp:cNvSpPr/>
      </dsp:nvSpPr>
      <dsp:spPr>
        <a:xfrm>
          <a:off x="505921" y="2055695"/>
          <a:ext cx="527566" cy="527566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5299D-1675-E64D-865C-0A0FDF00E048}">
      <dsp:nvSpPr>
        <dsp:cNvPr id="0" name=""/>
        <dsp:cNvSpPr/>
      </dsp:nvSpPr>
      <dsp:spPr>
        <a:xfrm>
          <a:off x="5" y="656785"/>
          <a:ext cx="2751966" cy="8391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“</a:t>
          </a:r>
          <a:r>
            <a:rPr lang="zh-CN" altLang="en-US" sz="20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大友发”与两次危机</a:t>
          </a:r>
        </a:p>
      </dsp:txBody>
      <dsp:txXfrm>
        <a:off x="5" y="656785"/>
        <a:ext cx="2751966" cy="8391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98F9D-625F-3A47-BCBD-CA399090286D}">
      <dsp:nvSpPr>
        <dsp:cNvPr id="0" name=""/>
        <dsp:cNvSpPr/>
      </dsp:nvSpPr>
      <dsp:spPr>
        <a:xfrm>
          <a:off x="0" y="3668453"/>
          <a:ext cx="5492957" cy="12040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第三阶段：二次创业</a:t>
          </a:r>
          <a:endParaRPr lang="zh-CN" altLang="en-US" sz="2000" b="1" i="0" kern="1200" dirty="0">
            <a:solidFill>
              <a:srgbClr val="C2B19A"/>
            </a:solidFill>
            <a:latin typeface="Century Gothic" panose="020B0502020202020204" pitchFamily="34" charset="0"/>
            <a:ea typeface="Songti SC" panose="02010600040101010101" pitchFamily="2" charset="-122"/>
          </a:endParaRPr>
        </a:p>
      </dsp:txBody>
      <dsp:txXfrm>
        <a:off x="0" y="3668453"/>
        <a:ext cx="5492957" cy="650196"/>
      </dsp:txXfrm>
    </dsp:sp>
    <dsp:sp modelId="{A20AD84E-645E-4F4D-8306-23B23B92B19C}">
      <dsp:nvSpPr>
        <dsp:cNvPr id="0" name=""/>
        <dsp:cNvSpPr/>
      </dsp:nvSpPr>
      <dsp:spPr>
        <a:xfrm>
          <a:off x="0" y="4294568"/>
          <a:ext cx="5492957" cy="5538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反思与改进</a:t>
          </a:r>
        </a:p>
      </dsp:txBody>
      <dsp:txXfrm>
        <a:off x="0" y="4294568"/>
        <a:ext cx="5492957" cy="553871"/>
      </dsp:txXfrm>
    </dsp:sp>
    <dsp:sp modelId="{81E82443-6932-A14B-8A5F-338EF534835A}">
      <dsp:nvSpPr>
        <dsp:cNvPr id="0" name=""/>
        <dsp:cNvSpPr/>
      </dsp:nvSpPr>
      <dsp:spPr>
        <a:xfrm rot="10800000">
          <a:off x="0" y="1834657"/>
          <a:ext cx="5492957" cy="185185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第二阶段：分家</a:t>
          </a:r>
        </a:p>
      </dsp:txBody>
      <dsp:txXfrm rot="-10800000">
        <a:off x="0" y="1834657"/>
        <a:ext cx="5492957" cy="650001"/>
      </dsp:txXfrm>
    </dsp:sp>
    <dsp:sp modelId="{12AB3B7A-A0C3-B74B-8A5B-1010A651F02B}">
      <dsp:nvSpPr>
        <dsp:cNvPr id="0" name=""/>
        <dsp:cNvSpPr/>
      </dsp:nvSpPr>
      <dsp:spPr>
        <a:xfrm>
          <a:off x="0" y="2484659"/>
          <a:ext cx="5492957" cy="55370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失败的收购；李茂津辞职</a:t>
          </a:r>
        </a:p>
      </dsp:txBody>
      <dsp:txXfrm>
        <a:off x="0" y="2484659"/>
        <a:ext cx="5492957" cy="553705"/>
      </dsp:txXfrm>
    </dsp:sp>
    <dsp:sp modelId="{B0DEA257-0868-534C-BAF8-1C82D9B3C6DA}">
      <dsp:nvSpPr>
        <dsp:cNvPr id="0" name=""/>
        <dsp:cNvSpPr/>
      </dsp:nvSpPr>
      <dsp:spPr>
        <a:xfrm rot="10800000">
          <a:off x="0" y="861"/>
          <a:ext cx="5492957" cy="185185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rPr>
            <a:t>第一阶段：初创</a:t>
          </a:r>
          <a:endParaRPr lang="zh-CN" altLang="en-US" sz="2000" b="0" i="0" kern="1200" dirty="0">
            <a:solidFill>
              <a:srgbClr val="C2B19A"/>
            </a:solidFill>
            <a:latin typeface="Songti SC" panose="02010600040101010101" pitchFamily="2" charset="-122"/>
            <a:ea typeface="Songti SC" panose="02010600040101010101" pitchFamily="2" charset="-122"/>
          </a:endParaRPr>
        </a:p>
      </dsp:txBody>
      <dsp:txXfrm rot="-10800000">
        <a:off x="0" y="861"/>
        <a:ext cx="5492957" cy="650001"/>
      </dsp:txXfrm>
    </dsp:sp>
    <dsp:sp modelId="{1EAA3A81-2967-BF4D-9E20-35150207AC44}">
      <dsp:nvSpPr>
        <dsp:cNvPr id="0" name=""/>
        <dsp:cNvSpPr/>
      </dsp:nvSpPr>
      <dsp:spPr>
        <a:xfrm>
          <a:off x="0" y="650863"/>
          <a:ext cx="5492957" cy="55370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主要管理者入股</a:t>
          </a:r>
        </a:p>
      </dsp:txBody>
      <dsp:txXfrm>
        <a:off x="0" y="650863"/>
        <a:ext cx="5492957" cy="5537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EC821-7873-3044-982B-A33B9B00B0C7}">
      <dsp:nvSpPr>
        <dsp:cNvPr id="0" name=""/>
        <dsp:cNvSpPr/>
      </dsp:nvSpPr>
      <dsp:spPr>
        <a:xfrm>
          <a:off x="-3518374" y="-540833"/>
          <a:ext cx="4194651" cy="4194651"/>
        </a:xfrm>
        <a:prstGeom prst="blockArc">
          <a:avLst>
            <a:gd name="adj1" fmla="val 18900000"/>
            <a:gd name="adj2" fmla="val 2700000"/>
            <a:gd name="adj3" fmla="val 515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77D84F-6BAE-624A-9193-595C1BD4EC87}">
      <dsp:nvSpPr>
        <dsp:cNvPr id="0" name=""/>
        <dsp:cNvSpPr/>
      </dsp:nvSpPr>
      <dsp:spPr>
        <a:xfrm>
          <a:off x="434875" y="311298"/>
          <a:ext cx="5305533" cy="6225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8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资金支持：协助融资</a:t>
          </a:r>
        </a:p>
      </dsp:txBody>
      <dsp:txXfrm>
        <a:off x="434875" y="311298"/>
        <a:ext cx="5305533" cy="622597"/>
      </dsp:txXfrm>
    </dsp:sp>
    <dsp:sp modelId="{19909CCB-004C-5B48-B7A2-98395DF90A56}">
      <dsp:nvSpPr>
        <dsp:cNvPr id="0" name=""/>
        <dsp:cNvSpPr/>
      </dsp:nvSpPr>
      <dsp:spPr>
        <a:xfrm>
          <a:off x="45752" y="233473"/>
          <a:ext cx="778246" cy="77824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C2C7C-F5EC-E049-A150-25A5BE710DAC}">
      <dsp:nvSpPr>
        <dsp:cNvPr id="0" name=""/>
        <dsp:cNvSpPr/>
      </dsp:nvSpPr>
      <dsp:spPr>
        <a:xfrm>
          <a:off x="661189" y="1245194"/>
          <a:ext cx="5079219" cy="6225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8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管理支持：改善管理</a:t>
          </a:r>
        </a:p>
      </dsp:txBody>
      <dsp:txXfrm>
        <a:off x="661189" y="1245194"/>
        <a:ext cx="5079219" cy="622597"/>
      </dsp:txXfrm>
    </dsp:sp>
    <dsp:sp modelId="{A7305DC3-9162-4D4E-86E0-2B7285D6A9CB}">
      <dsp:nvSpPr>
        <dsp:cNvPr id="0" name=""/>
        <dsp:cNvSpPr/>
      </dsp:nvSpPr>
      <dsp:spPr>
        <a:xfrm>
          <a:off x="272066" y="1167369"/>
          <a:ext cx="778246" cy="77824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A15DB-F0C9-CE43-B320-2A39376FA544}">
      <dsp:nvSpPr>
        <dsp:cNvPr id="0" name=""/>
        <dsp:cNvSpPr/>
      </dsp:nvSpPr>
      <dsp:spPr>
        <a:xfrm>
          <a:off x="434875" y="2179089"/>
          <a:ext cx="5305533" cy="6225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8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srgbClr val="C2B19A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rPr>
            <a:t>理念支持：年会分享</a:t>
          </a:r>
        </a:p>
      </dsp:txBody>
      <dsp:txXfrm>
        <a:off x="434875" y="2179089"/>
        <a:ext cx="5305533" cy="622597"/>
      </dsp:txXfrm>
    </dsp:sp>
    <dsp:sp modelId="{EF1C82A2-3B30-4947-8E71-A92226935015}">
      <dsp:nvSpPr>
        <dsp:cNvPr id="0" name=""/>
        <dsp:cNvSpPr/>
      </dsp:nvSpPr>
      <dsp:spPr>
        <a:xfrm>
          <a:off x="45752" y="2101264"/>
          <a:ext cx="778246" cy="77824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5CE6C-711D-4180-A501-13F411FE07D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FED16-7E01-48F3-81D3-4D080F775A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95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407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38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FED16-7E01-48F3-81D3-4D080F775A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928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96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生物 算法 数学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FED16-7E01-48F3-81D3-4D080F775A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150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46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42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FED16-7E01-48F3-81D3-4D080F775A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03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AE3C-34AB-4D62-A2A6-DF815145B827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57926-67F3-4484-AD04-CCC22B7B7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AE3C-34AB-4D62-A2A6-DF815145B827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57926-67F3-4484-AD04-CCC22B7B7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CAE3C-34AB-4D62-A2A6-DF815145B827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57926-67F3-4484-AD04-CCC22B7B7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tags" Target="../tags/tag3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notesSlide" Target="../notesSlides/notesSlide4.xml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1.xm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书架上有许多书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/>
          <a:stretch>
            <a:fillRect/>
          </a:stretch>
        </p:blipFill>
        <p:spPr>
          <a:xfrm flipH="1">
            <a:off x="-3" y="1"/>
            <a:ext cx="12423371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113"/>
            <a:ext cx="12423371" cy="684577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438400"/>
            <a:ext cx="3251200" cy="2348753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51200" y="2438399"/>
            <a:ext cx="496831" cy="2348753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略懂PPT_4"/>
          <p:cNvSpPr txBox="1"/>
          <p:nvPr/>
        </p:nvSpPr>
        <p:spPr>
          <a:xfrm>
            <a:off x="7775469" y="5886348"/>
            <a:ext cx="416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rPr>
              <a:t>崔士强</a:t>
            </a:r>
            <a:endParaRPr lang="en-US" altLang="zh-CN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  <a:p>
            <a:r>
              <a:rPr lang="en-US" altLang="zh-CN" dirty="0">
                <a:solidFill>
                  <a:srgbClr val="2E3B56"/>
                </a:solidFill>
                <a:latin typeface="Century Gothic" panose="020B0502020202020204" pitchFamily="34" charset="0"/>
                <a:ea typeface="Hiragino Sans GB W3" panose="020B0300000000000000" pitchFamily="34" charset="-128"/>
                <a:sym typeface="思源黑体 CN Normal" panose="020B0400000000000000" pitchFamily="34" charset="-122"/>
              </a:rPr>
              <a:t>2023.06.08</a:t>
            </a:r>
            <a:endParaRPr lang="zh-CN" altLang="en-US" dirty="0">
              <a:solidFill>
                <a:srgbClr val="2E3B56"/>
              </a:solidFill>
              <a:latin typeface="Century Gothic" panose="020B0502020202020204" pitchFamily="34" charset="0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E87CB7-1218-FC54-752E-BDF5BA8511E7}"/>
              </a:ext>
            </a:extLst>
          </p:cNvPr>
          <p:cNvSpPr txBox="1"/>
          <p:nvPr/>
        </p:nvSpPr>
        <p:spPr>
          <a:xfrm>
            <a:off x="4048100" y="2438399"/>
            <a:ext cx="6967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利他文化：友发钢管集团无边界伙伴关系养成之道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F110EDA-14C6-2BF1-ED59-F3A57F60A626}"/>
              </a:ext>
            </a:extLst>
          </p:cNvPr>
          <p:cNvSpPr/>
          <p:nvPr/>
        </p:nvSpPr>
        <p:spPr>
          <a:xfrm>
            <a:off x="1" y="0"/>
            <a:ext cx="12192000" cy="847161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70C8C10-932B-43D9-3694-EFD72B482934}"/>
              </a:ext>
            </a:extLst>
          </p:cNvPr>
          <p:cNvGrpSpPr/>
          <p:nvPr/>
        </p:nvGrpSpPr>
        <p:grpSpPr>
          <a:xfrm>
            <a:off x="253591" y="130700"/>
            <a:ext cx="3814352" cy="585760"/>
            <a:chOff x="6096000" y="644357"/>
            <a:chExt cx="3814352" cy="58576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33E9F65-C39E-787A-FDA8-963E6A53DD3D}"/>
                </a:ext>
              </a:extLst>
            </p:cNvPr>
            <p:cNvGrpSpPr/>
            <p:nvPr/>
          </p:nvGrpSpPr>
          <p:grpSpPr>
            <a:xfrm>
              <a:off x="6096000" y="644357"/>
              <a:ext cx="585760" cy="585760"/>
              <a:chOff x="6096000" y="621520"/>
              <a:chExt cx="585760" cy="585760"/>
            </a:xfrm>
          </p:grpSpPr>
          <p:sp>
            <p:nvSpPr>
              <p:cNvPr id="23" name="矩形: 圆角 2">
                <a:extLst>
                  <a:ext uri="{FF2B5EF4-FFF2-40B4-BE49-F238E27FC236}">
                    <a16:creationId xmlns:a16="http://schemas.microsoft.com/office/drawing/2014/main" id="{44978E8E-ACC3-16F2-DE31-0DA7235EA8AD}"/>
                  </a:ext>
                </a:extLst>
              </p:cNvPr>
              <p:cNvSpPr/>
              <p:nvPr/>
            </p:nvSpPr>
            <p:spPr>
              <a:xfrm>
                <a:off x="6096000" y="621520"/>
                <a:ext cx="585760" cy="585760"/>
              </a:xfrm>
              <a:prstGeom prst="roundRect">
                <a:avLst/>
              </a:prstGeom>
              <a:solidFill>
                <a:srgbClr val="2E3B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6" name="略懂PPT_10">
                <a:extLst>
                  <a:ext uri="{FF2B5EF4-FFF2-40B4-BE49-F238E27FC236}">
                    <a16:creationId xmlns:a16="http://schemas.microsoft.com/office/drawing/2014/main" id="{17FDBC90-CB3C-7BB0-890F-9C8ABFA4B1C1}"/>
                  </a:ext>
                </a:extLst>
              </p:cNvPr>
              <p:cNvSpPr/>
              <p:nvPr/>
            </p:nvSpPr>
            <p:spPr>
              <a:xfrm>
                <a:off x="6140416" y="698957"/>
                <a:ext cx="496932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srgbClr val="C2B19A"/>
                    </a:solidFill>
                    <a:latin typeface="Century Gothic" panose="020B0502020202020204" pitchFamily="34" charset="0"/>
                    <a:ea typeface="思源黑体 CN Bold" panose="020B0800000000000000" pitchFamily="34" charset="-122"/>
                    <a:cs typeface="Didot" panose="02000503000000020003" pitchFamily="2" charset="-79"/>
                    <a:sym typeface="思源黑体 CN Normal" panose="020B0400000000000000" pitchFamily="34" charset="-122"/>
                  </a:rPr>
                  <a:t>2.1</a:t>
                </a:r>
                <a:endParaRPr lang="zh-CN" altLang="en-US" sz="2800" dirty="0">
                  <a:solidFill>
                    <a:srgbClr val="C2B19A"/>
                  </a:solidFill>
                  <a:latin typeface="Century Gothic" panose="020B0502020202020204" pitchFamily="34" charset="0"/>
                  <a:ea typeface="思源黑体 CN Bold" panose="020B0800000000000000" pitchFamily="34" charset="-122"/>
                  <a:cs typeface="Didot" panose="02000503000000020003" pitchFamily="2" charset="-79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A9AB26E-8D58-C3A5-171A-3F3117A235C1}"/>
                </a:ext>
              </a:extLst>
            </p:cNvPr>
            <p:cNvSpPr txBox="1"/>
            <p:nvPr/>
          </p:nvSpPr>
          <p:spPr>
            <a:xfrm>
              <a:off x="7053236" y="721794"/>
              <a:ext cx="28571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rgbClr val="C2B19A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交易成本经济学</a:t>
              </a:r>
              <a:endParaRPr lang="en-US" altLang="zh-CN" sz="2800" dirty="0">
                <a:solidFill>
                  <a:srgbClr val="C2B19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405E8D33-A81F-BADA-A74C-8E727316E8F2}"/>
              </a:ext>
            </a:extLst>
          </p:cNvPr>
          <p:cNvSpPr/>
          <p:nvPr/>
        </p:nvSpPr>
        <p:spPr>
          <a:xfrm rot="16200000">
            <a:off x="5980569" y="-5182223"/>
            <a:ext cx="230862" cy="12192000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B60233-72C6-63A1-0901-87DAF0D4C3EF}"/>
              </a:ext>
            </a:extLst>
          </p:cNvPr>
          <p:cNvSpPr txBox="1"/>
          <p:nvPr/>
        </p:nvSpPr>
        <p:spPr>
          <a:xfrm>
            <a:off x="1323191" y="1495313"/>
            <a:ext cx="50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为何友发的利他文化能增强团结以及提高效益？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BA776E-63F9-BAF4-953F-6B8F4223AE0A}"/>
              </a:ext>
            </a:extLst>
          </p:cNvPr>
          <p:cNvSpPr txBox="1"/>
          <p:nvPr/>
        </p:nvSpPr>
        <p:spPr>
          <a:xfrm>
            <a:off x="2147943" y="2125548"/>
            <a:ext cx="78961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2E3B56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交易成本经济学（</a:t>
            </a:r>
            <a:r>
              <a:rPr lang="en-US" altLang="zh-CN" b="0" i="0" u="none" strike="noStrike" dirty="0">
                <a:solidFill>
                  <a:srgbClr val="2E3B56"/>
                </a:solidFill>
                <a:effectLst/>
                <a:latin typeface="Century Gothic" panose="020B0502020202020204" pitchFamily="34" charset="0"/>
                <a:ea typeface="Hiragino Sans GB W3" panose="020B0300000000000000" pitchFamily="34" charset="-128"/>
              </a:rPr>
              <a:t>Transaction Cost Economics</a:t>
            </a:r>
            <a:r>
              <a:rPr lang="zh-CN" altLang="en-US" b="0" i="0" u="none" strike="noStrike" dirty="0">
                <a:solidFill>
                  <a:srgbClr val="2E3B56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，简称</a:t>
            </a:r>
            <a:r>
              <a:rPr lang="en-US" altLang="zh-CN" b="0" i="0" u="none" strike="noStrike" dirty="0">
                <a:solidFill>
                  <a:srgbClr val="2E3B56"/>
                </a:solidFill>
                <a:effectLst/>
                <a:latin typeface="Century Gothic" panose="020B0502020202020204" pitchFamily="34" charset="0"/>
                <a:ea typeface="Hiragino Sans GB W3" panose="020B0300000000000000" pitchFamily="34" charset="-128"/>
              </a:rPr>
              <a:t>TCE</a:t>
            </a:r>
            <a:r>
              <a:rPr lang="zh-CN" altLang="en-US" b="0" i="0" u="none" strike="noStrike" dirty="0">
                <a:solidFill>
                  <a:srgbClr val="2E3B56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）是一种经济理论，旨在理解和解释经济主体（如企业）之间交易所涉及的成本，以及影响选择不同组织经济活动方式的因素。</a:t>
            </a:r>
            <a:endParaRPr lang="en-US" altLang="zh-CN" b="0" i="0" u="none" strike="noStrike" dirty="0">
              <a:solidFill>
                <a:srgbClr val="2E3B56"/>
              </a:solidFill>
              <a:effectLst/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lang="en-US" altLang="zh-CN" b="0" i="0" u="none" strike="noStrike" dirty="0">
              <a:solidFill>
                <a:srgbClr val="2E3B56"/>
              </a:solidFill>
              <a:effectLst/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l"/>
            <a:r>
              <a:rPr lang="en-US" altLang="zh-CN" dirty="0">
                <a:solidFill>
                  <a:srgbClr val="2E3B56"/>
                </a:solidFill>
                <a:latin typeface="Century Gothic" panose="020B0502020202020204" pitchFamily="34" charset="0"/>
                <a:ea typeface="Hiragino Sans GB W3" panose="020B0300000000000000" pitchFamily="34" charset="-128"/>
              </a:rPr>
              <a:t>TCE</a:t>
            </a:r>
            <a:r>
              <a:rPr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确定了三种主要类型的交易成本：</a:t>
            </a:r>
          </a:p>
          <a:p>
            <a:pPr algn="l">
              <a:buFont typeface="+mj-lt"/>
              <a:buAutoNum type="arabicPeriod"/>
            </a:pPr>
            <a:r>
              <a:rPr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搜索和信息成本：这些成本源于寻找和收集有关潜在交易伙伴的信息所需的努力，包括寻找供应商或客户、评估其信誉和可靠性，以及获取相关市场信息。</a:t>
            </a:r>
          </a:p>
          <a:p>
            <a:pPr algn="l">
              <a:buFont typeface="+mj-lt"/>
              <a:buAutoNum type="arabicPeriod"/>
            </a:pPr>
            <a:r>
              <a:rPr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谈判和协商成本：这些成本发生在谈判和达成协议过程中，包括在协商条款和条件、确定价格以及解决争议方面所花费的时间和精力。</a:t>
            </a:r>
          </a:p>
          <a:p>
            <a:pPr algn="l">
              <a:buFont typeface="+mj-lt"/>
              <a:buAutoNum type="arabicPeriod"/>
            </a:pPr>
            <a:r>
              <a:rPr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监控和执行成本：这些成本与确保交易条款得到履行有关，包括监控交易对方的绩效、执行合同义务以及解决冲突或违约问题。</a:t>
            </a:r>
            <a:endParaRPr lang="en-US" altLang="zh-CN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l">
              <a:buFont typeface="+mj-lt"/>
              <a:buAutoNum type="arabicPeriod"/>
            </a:pPr>
            <a:endParaRPr lang="en-US" altLang="zh-CN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l"/>
            <a:r>
              <a:rPr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通过合作，公司可以减少与寻找合作伙伴、协商和执行合同以及监测绩效相关的交易成本。</a:t>
            </a:r>
          </a:p>
          <a:p>
            <a:endParaRPr kumimoji="1" lang="zh-CN" altLang="en-US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457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F110EDA-14C6-2BF1-ED59-F3A57F60A626}"/>
              </a:ext>
            </a:extLst>
          </p:cNvPr>
          <p:cNvSpPr/>
          <p:nvPr/>
        </p:nvSpPr>
        <p:spPr>
          <a:xfrm>
            <a:off x="1" y="0"/>
            <a:ext cx="12192000" cy="847161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70C8C10-932B-43D9-3694-EFD72B482934}"/>
              </a:ext>
            </a:extLst>
          </p:cNvPr>
          <p:cNvGrpSpPr/>
          <p:nvPr/>
        </p:nvGrpSpPr>
        <p:grpSpPr>
          <a:xfrm>
            <a:off x="253591" y="130700"/>
            <a:ext cx="3814352" cy="585760"/>
            <a:chOff x="6096000" y="644357"/>
            <a:chExt cx="3814352" cy="58576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33E9F65-C39E-787A-FDA8-963E6A53DD3D}"/>
                </a:ext>
              </a:extLst>
            </p:cNvPr>
            <p:cNvGrpSpPr/>
            <p:nvPr/>
          </p:nvGrpSpPr>
          <p:grpSpPr>
            <a:xfrm>
              <a:off x="6096000" y="644357"/>
              <a:ext cx="585760" cy="585760"/>
              <a:chOff x="6096000" y="621520"/>
              <a:chExt cx="585760" cy="585760"/>
            </a:xfrm>
          </p:grpSpPr>
          <p:sp>
            <p:nvSpPr>
              <p:cNvPr id="23" name="矩形: 圆角 2">
                <a:extLst>
                  <a:ext uri="{FF2B5EF4-FFF2-40B4-BE49-F238E27FC236}">
                    <a16:creationId xmlns:a16="http://schemas.microsoft.com/office/drawing/2014/main" id="{44978E8E-ACC3-16F2-DE31-0DA7235EA8AD}"/>
                  </a:ext>
                </a:extLst>
              </p:cNvPr>
              <p:cNvSpPr/>
              <p:nvPr/>
            </p:nvSpPr>
            <p:spPr>
              <a:xfrm>
                <a:off x="6096000" y="621520"/>
                <a:ext cx="585760" cy="585760"/>
              </a:xfrm>
              <a:prstGeom prst="roundRect">
                <a:avLst/>
              </a:prstGeom>
              <a:solidFill>
                <a:srgbClr val="2E3B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6" name="略懂PPT_10">
                <a:extLst>
                  <a:ext uri="{FF2B5EF4-FFF2-40B4-BE49-F238E27FC236}">
                    <a16:creationId xmlns:a16="http://schemas.microsoft.com/office/drawing/2014/main" id="{17FDBC90-CB3C-7BB0-890F-9C8ABFA4B1C1}"/>
                  </a:ext>
                </a:extLst>
              </p:cNvPr>
              <p:cNvSpPr/>
              <p:nvPr/>
            </p:nvSpPr>
            <p:spPr>
              <a:xfrm>
                <a:off x="6140416" y="698957"/>
                <a:ext cx="496932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srgbClr val="C2B19A"/>
                    </a:solidFill>
                    <a:latin typeface="Century Gothic" panose="020B0502020202020204" pitchFamily="34" charset="0"/>
                    <a:ea typeface="思源黑体 CN Bold" panose="020B0800000000000000" pitchFamily="34" charset="-122"/>
                    <a:cs typeface="Didot" panose="02000503000000020003" pitchFamily="2" charset="-79"/>
                    <a:sym typeface="思源黑体 CN Normal" panose="020B0400000000000000" pitchFamily="34" charset="-122"/>
                  </a:rPr>
                  <a:t>2.1</a:t>
                </a:r>
                <a:endParaRPr lang="zh-CN" altLang="en-US" sz="2800" dirty="0">
                  <a:solidFill>
                    <a:srgbClr val="C2B19A"/>
                  </a:solidFill>
                  <a:latin typeface="Century Gothic" panose="020B0502020202020204" pitchFamily="34" charset="0"/>
                  <a:ea typeface="思源黑体 CN Bold" panose="020B0800000000000000" pitchFamily="34" charset="-122"/>
                  <a:cs typeface="Didot" panose="02000503000000020003" pitchFamily="2" charset="-79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A9AB26E-8D58-C3A5-171A-3F3117A235C1}"/>
                </a:ext>
              </a:extLst>
            </p:cNvPr>
            <p:cNvSpPr txBox="1"/>
            <p:nvPr/>
          </p:nvSpPr>
          <p:spPr>
            <a:xfrm>
              <a:off x="7053236" y="721794"/>
              <a:ext cx="28571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rgbClr val="C2B19A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交易成本经济学</a:t>
              </a:r>
              <a:endParaRPr lang="en-US" altLang="zh-CN" sz="2800" dirty="0">
                <a:solidFill>
                  <a:srgbClr val="C2B19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405E8D33-A81F-BADA-A74C-8E727316E8F2}"/>
              </a:ext>
            </a:extLst>
          </p:cNvPr>
          <p:cNvSpPr/>
          <p:nvPr/>
        </p:nvSpPr>
        <p:spPr>
          <a:xfrm rot="16200000">
            <a:off x="5980569" y="-5182223"/>
            <a:ext cx="230862" cy="12192000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BA776E-63F9-BAF4-953F-6B8F4223AE0A}"/>
              </a:ext>
            </a:extLst>
          </p:cNvPr>
          <p:cNvSpPr txBox="1"/>
          <p:nvPr/>
        </p:nvSpPr>
        <p:spPr>
          <a:xfrm>
            <a:off x="1560755" y="1827554"/>
            <a:ext cx="90704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在案例中，友发的做法使得合作者对交易成本的预期均显著降低，例如：</a:t>
            </a:r>
            <a:endParaRPr kumimoji="1" lang="en-US" altLang="zh-CN" sz="24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4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CN" altLang="en-US" sz="2400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“大友发”平台有助于降低搜索信息成本</a:t>
            </a:r>
            <a:endParaRPr kumimoji="1" lang="en-US" altLang="zh-CN" sz="24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4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CN" altLang="en-US" sz="2400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企业的信誉使得对监控和执行成本的预期大大降低</a:t>
            </a:r>
            <a:endParaRPr kumimoji="1" lang="en-US" altLang="zh-CN" sz="24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CN" sz="24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CN" altLang="en-US" sz="2400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另外，当与外部方进行交易的成本很高时有利于合作的形成。也就是说外部环境的恶化有利于合作的深入</a:t>
            </a:r>
            <a:endParaRPr kumimoji="1" lang="en-US" altLang="zh-CN" sz="24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015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书架上有许多书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/>
          <a:stretch>
            <a:fillRect/>
          </a:stretch>
        </p:blipFill>
        <p:spPr>
          <a:xfrm flipH="1">
            <a:off x="-3" y="1"/>
            <a:ext cx="12423371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113"/>
            <a:ext cx="12423371" cy="684577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438400"/>
            <a:ext cx="3251200" cy="2348753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51200" y="2438399"/>
            <a:ext cx="496831" cy="2348753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E87CB7-1218-FC54-752E-BDF5BA8511E7}"/>
              </a:ext>
            </a:extLst>
          </p:cNvPr>
          <p:cNvSpPr txBox="1"/>
          <p:nvPr/>
        </p:nvSpPr>
        <p:spPr>
          <a:xfrm>
            <a:off x="4048100" y="2438399"/>
            <a:ext cx="5583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>
                <a:solidFill>
                  <a:srgbClr val="2E3B56"/>
                </a:solidFill>
                <a:latin typeface="Century Gothic" panose="020B0502020202020204" pitchFamily="34" charset="0"/>
                <a:ea typeface="Hiragino Sans GB W3" panose="020B0300000000000000" pitchFamily="34" charset="-128"/>
              </a:rPr>
              <a:t>Thanks For Listening</a:t>
            </a:r>
            <a:endParaRPr kumimoji="1" lang="zh-CN" altLang="en-US" sz="6000" dirty="0">
              <a:solidFill>
                <a:srgbClr val="2E3B56"/>
              </a:solidFill>
              <a:latin typeface="Century Gothic" panose="020B0502020202020204" pitchFamily="34" charset="0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5389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书架上有许多书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8" t="10786" r="10948"/>
          <a:stretch>
            <a:fillRect/>
          </a:stretch>
        </p:blipFill>
        <p:spPr>
          <a:xfrm flipH="1">
            <a:off x="-4" y="1"/>
            <a:ext cx="4002049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" y="6113"/>
            <a:ext cx="4002044" cy="6845775"/>
          </a:xfrm>
          <a:prstGeom prst="rect">
            <a:avLst/>
          </a:prstGeom>
          <a:solidFill>
            <a:srgbClr val="2E3B56"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3042" y="2794790"/>
            <a:ext cx="2115964" cy="1292662"/>
            <a:chOff x="1069953" y="2865773"/>
            <a:chExt cx="2115964" cy="1292662"/>
          </a:xfrm>
        </p:grpSpPr>
        <p:sp>
          <p:nvSpPr>
            <p:cNvPr id="15" name="略懂PPT_10"/>
            <p:cNvSpPr/>
            <p:nvPr/>
          </p:nvSpPr>
          <p:spPr>
            <a:xfrm>
              <a:off x="1069953" y="2865773"/>
              <a:ext cx="2115964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000" b="1" dirty="0">
                  <a:solidFill>
                    <a:srgbClr val="C2B19A"/>
                  </a:solidFill>
                  <a:latin typeface="Songti SC" panose="02010600040101010101" pitchFamily="2" charset="-122"/>
                  <a:ea typeface="Songti SC" panose="02010600040101010101" pitchFamily="2" charset="-122"/>
                  <a:sym typeface="思源黑体 CN Normal" panose="020B0400000000000000" pitchFamily="34" charset="-122"/>
                </a:rPr>
                <a:t>目   录</a:t>
              </a:r>
            </a:p>
          </p:txBody>
        </p:sp>
        <p:sp>
          <p:nvSpPr>
            <p:cNvPr id="17" name="略懂PPT_11"/>
            <p:cNvSpPr txBox="1"/>
            <p:nvPr/>
          </p:nvSpPr>
          <p:spPr>
            <a:xfrm>
              <a:off x="1326027" y="3789103"/>
              <a:ext cx="16038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14400"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Songti SC" panose="02010600040101010101" pitchFamily="2" charset="-122"/>
                  <a:cs typeface="Didot" panose="02000503000000020003" pitchFamily="2" charset="-79"/>
                  <a:sym typeface="思源黑体 CN Normal" panose="020B0400000000000000" pitchFamily="34" charset="-122"/>
                </a:rPr>
                <a:t>CONTENTS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Songti SC" panose="02010600040101010101" pitchFamily="2" charset="-122"/>
                <a:cs typeface="Didot" panose="02000503000000020003" pitchFamily="2" charset="-79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42106" y="1610864"/>
            <a:ext cx="3814352" cy="585760"/>
            <a:chOff x="6096000" y="644357"/>
            <a:chExt cx="3814352" cy="585760"/>
          </a:xfrm>
        </p:grpSpPr>
        <p:grpSp>
          <p:nvGrpSpPr>
            <p:cNvPr id="4" name="组合 3"/>
            <p:cNvGrpSpPr/>
            <p:nvPr/>
          </p:nvGrpSpPr>
          <p:grpSpPr>
            <a:xfrm>
              <a:off x="6096000" y="644357"/>
              <a:ext cx="585760" cy="585760"/>
              <a:chOff x="6096000" y="621520"/>
              <a:chExt cx="585760" cy="585760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6096000" y="621520"/>
                <a:ext cx="585760" cy="585760"/>
              </a:xfrm>
              <a:prstGeom prst="roundRect">
                <a:avLst/>
              </a:prstGeom>
              <a:solidFill>
                <a:srgbClr val="2E3B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8" name="略懂PPT_10"/>
              <p:cNvSpPr/>
              <p:nvPr/>
            </p:nvSpPr>
            <p:spPr>
              <a:xfrm>
                <a:off x="6289495" y="698957"/>
                <a:ext cx="198772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800" dirty="0">
                    <a:solidFill>
                      <a:srgbClr val="C2B19A"/>
                    </a:solidFill>
                    <a:latin typeface="Century Gothic" panose="020B0502020202020204" pitchFamily="34" charset="0"/>
                    <a:ea typeface="思源黑体 CN Bold" panose="020B0800000000000000" pitchFamily="34" charset="-122"/>
                    <a:cs typeface="Didot" panose="02000503000000020003" pitchFamily="2" charset="-79"/>
                    <a:sym typeface="思源黑体 CN Normal" panose="020B0400000000000000" pitchFamily="34" charset="-122"/>
                  </a:rPr>
                  <a:t>1</a:t>
                </a:r>
                <a:endParaRPr lang="zh-CN" altLang="en-US" sz="2800" dirty="0">
                  <a:solidFill>
                    <a:srgbClr val="C2B19A"/>
                  </a:solidFill>
                  <a:latin typeface="Century Gothic" panose="020B0502020202020204" pitchFamily="34" charset="0"/>
                  <a:ea typeface="思源黑体 CN Bold" panose="020B0800000000000000" pitchFamily="34" charset="-122"/>
                  <a:cs typeface="Didot" panose="02000503000000020003" pitchFamily="2" charset="-79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7053236" y="721794"/>
              <a:ext cx="28571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2E3B56"/>
                  </a:solidFill>
                  <a:effectLst/>
                  <a:uLnTx/>
                  <a:uFillTx/>
                  <a:latin typeface="Hiragino Sans GB W3" panose="020B0300000000000000" pitchFamily="34" charset="-128"/>
                  <a:ea typeface="Hiragino Sans GB W3" panose="020B0300000000000000" pitchFamily="34" charset="-128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案例简述</a:t>
              </a:r>
              <a:endPara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2E3B56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OPPOSans M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42106" y="3021530"/>
            <a:ext cx="4263586" cy="585760"/>
            <a:chOff x="6096000" y="644357"/>
            <a:chExt cx="4263586" cy="585760"/>
          </a:xfrm>
        </p:grpSpPr>
        <p:grpSp>
          <p:nvGrpSpPr>
            <p:cNvPr id="41" name="组合 40"/>
            <p:cNvGrpSpPr/>
            <p:nvPr/>
          </p:nvGrpSpPr>
          <p:grpSpPr>
            <a:xfrm>
              <a:off x="6096000" y="644357"/>
              <a:ext cx="585760" cy="585760"/>
              <a:chOff x="6096000" y="621520"/>
              <a:chExt cx="585760" cy="585760"/>
            </a:xfrm>
          </p:grpSpPr>
          <p:sp>
            <p:nvSpPr>
              <p:cNvPr id="43" name="矩形: 圆角 42"/>
              <p:cNvSpPr/>
              <p:nvPr/>
            </p:nvSpPr>
            <p:spPr>
              <a:xfrm>
                <a:off x="6096000" y="621520"/>
                <a:ext cx="585760" cy="585760"/>
              </a:xfrm>
              <a:prstGeom prst="roundRect">
                <a:avLst/>
              </a:prstGeom>
              <a:solidFill>
                <a:srgbClr val="2E3B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4" name="略懂PPT_10"/>
              <p:cNvSpPr/>
              <p:nvPr/>
            </p:nvSpPr>
            <p:spPr>
              <a:xfrm>
                <a:off x="6289493" y="698957"/>
                <a:ext cx="198773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800" dirty="0">
                    <a:solidFill>
                      <a:srgbClr val="C2B19A"/>
                    </a:solidFill>
                    <a:latin typeface="Century Gothic" panose="020B0502020202020204" pitchFamily="34" charset="0"/>
                    <a:ea typeface="思源黑体 CN Bold" panose="020B0800000000000000" pitchFamily="34" charset="-122"/>
                    <a:cs typeface="Didot" panose="02000503000000020003" pitchFamily="2" charset="-79"/>
                    <a:sym typeface="思源黑体 CN Normal" panose="020B0400000000000000" pitchFamily="34" charset="-122"/>
                  </a:rPr>
                  <a:t>2</a:t>
                </a:r>
                <a:endParaRPr lang="zh-CN" altLang="en-US" sz="2800" dirty="0">
                  <a:solidFill>
                    <a:srgbClr val="C2B19A"/>
                  </a:solidFill>
                  <a:latin typeface="Century Gothic" panose="020B0502020202020204" pitchFamily="34" charset="0"/>
                  <a:ea typeface="思源黑体 CN Bold" panose="020B0800000000000000" pitchFamily="34" charset="-122"/>
                  <a:cs typeface="Didot" panose="02000503000000020003" pitchFamily="2" charset="-79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7053235" y="721794"/>
              <a:ext cx="3306351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rgbClr val="2E3B56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sym typeface="思源黑体 CN Normal" panose="020B0400000000000000" pitchFamily="34" charset="-122"/>
                </a:rPr>
                <a:t>理论视角</a:t>
              </a:r>
              <a:endParaRPr lang="en-US" altLang="zh-CN" sz="2800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书架上有许多书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/>
          <a:stretch>
            <a:fillRect/>
          </a:stretch>
        </p:blipFill>
        <p:spPr>
          <a:xfrm flipH="1">
            <a:off x="-3" y="1"/>
            <a:ext cx="12423371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2225"/>
            <a:ext cx="12423371" cy="684577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7" y="0"/>
            <a:ext cx="12423371" cy="2230721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16200000">
            <a:off x="5994252" y="-3763536"/>
            <a:ext cx="434852" cy="12423372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略懂PPT_4"/>
          <p:cNvSpPr txBox="1"/>
          <p:nvPr/>
        </p:nvSpPr>
        <p:spPr>
          <a:xfrm>
            <a:off x="4395053" y="699864"/>
            <a:ext cx="340189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4800" b="1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b="0" dirty="0">
                <a:solidFill>
                  <a:srgbClr val="C2B19A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Didot" panose="02000503000000020003" pitchFamily="2" charset="-79"/>
                <a:sym typeface="思源黑体 CN Normal" panose="020B0400000000000000" pitchFamily="34" charset="-122"/>
              </a:rPr>
              <a:t>CHAPTER 1</a:t>
            </a:r>
            <a:endParaRPr lang="zh-CN" altLang="en-US" b="0" dirty="0">
              <a:solidFill>
                <a:srgbClr val="C2B19A"/>
              </a:solidFill>
              <a:latin typeface="Century Gothic" panose="020B0502020202020204" pitchFamily="34" charset="0"/>
              <a:ea typeface="思源黑体 CN Bold" panose="020B0800000000000000" pitchFamily="34" charset="-122"/>
              <a:cs typeface="Didot" panose="02000503000000020003" pitchFamily="2" charset="-79"/>
              <a:sym typeface="思源黑体 CN Normal" panose="020B0400000000000000" pitchFamily="34" charset="-122"/>
            </a:endParaRPr>
          </a:p>
        </p:txBody>
      </p:sp>
      <p:sp>
        <p:nvSpPr>
          <p:cNvPr id="18" name="略懂PPT_6"/>
          <p:cNvSpPr/>
          <p:nvPr/>
        </p:nvSpPr>
        <p:spPr>
          <a:xfrm>
            <a:off x="4772566" y="3506149"/>
            <a:ext cx="2646878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ea"/>
                <a:sym typeface="思源黑体 CN Normal" panose="020B0400000000000000" pitchFamily="34" charset="-122"/>
              </a:rPr>
              <a:t>案例简述</a:t>
            </a:r>
            <a:endParaRPr lang="en-US" altLang="zh-CN" sz="48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A617FA-502C-5A6E-42C7-B9BEF1EC19C7}"/>
              </a:ext>
            </a:extLst>
          </p:cNvPr>
          <p:cNvSpPr/>
          <p:nvPr/>
        </p:nvSpPr>
        <p:spPr>
          <a:xfrm>
            <a:off x="1" y="0"/>
            <a:ext cx="12192000" cy="847161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53591" y="130700"/>
            <a:ext cx="3814352" cy="585760"/>
            <a:chOff x="6096000" y="644357"/>
            <a:chExt cx="3814352" cy="585760"/>
          </a:xfrm>
        </p:grpSpPr>
        <p:grpSp>
          <p:nvGrpSpPr>
            <p:cNvPr id="4" name="组合 3"/>
            <p:cNvGrpSpPr/>
            <p:nvPr/>
          </p:nvGrpSpPr>
          <p:grpSpPr>
            <a:xfrm>
              <a:off x="6096000" y="644357"/>
              <a:ext cx="585760" cy="585760"/>
              <a:chOff x="6096000" y="621520"/>
              <a:chExt cx="585760" cy="585760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6096000" y="621520"/>
                <a:ext cx="585760" cy="585760"/>
              </a:xfrm>
              <a:prstGeom prst="roundRect">
                <a:avLst/>
              </a:prstGeom>
              <a:solidFill>
                <a:srgbClr val="2E3B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8" name="略懂PPT_10"/>
              <p:cNvSpPr/>
              <p:nvPr/>
            </p:nvSpPr>
            <p:spPr>
              <a:xfrm>
                <a:off x="6140415" y="698957"/>
                <a:ext cx="496931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srgbClr val="C2B19A"/>
                    </a:solidFill>
                    <a:latin typeface="Century Gothic" panose="020B0502020202020204" pitchFamily="34" charset="0"/>
                    <a:ea typeface="思源黑体 CN Bold" panose="020B0800000000000000" pitchFamily="34" charset="-122"/>
                    <a:cs typeface="Didot" panose="02000503000000020003" pitchFamily="2" charset="-79"/>
                    <a:sym typeface="思源黑体 CN Normal" panose="020B0400000000000000" pitchFamily="34" charset="-122"/>
                  </a:rPr>
                  <a:t>1.1</a:t>
                </a:r>
                <a:endParaRPr lang="zh-CN" altLang="en-US" sz="2800" dirty="0">
                  <a:solidFill>
                    <a:srgbClr val="C2B19A"/>
                  </a:solidFill>
                  <a:latin typeface="Century Gothic" panose="020B0502020202020204" pitchFamily="34" charset="0"/>
                  <a:ea typeface="思源黑体 CN Bold" panose="020B0800000000000000" pitchFamily="34" charset="-122"/>
                  <a:cs typeface="Didot" panose="02000503000000020003" pitchFamily="2" charset="-79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7053236" y="721794"/>
              <a:ext cx="28571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rgbClr val="C2B19A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sym typeface="思源黑体 CN Normal" panose="020B0400000000000000" pitchFamily="34" charset="-122"/>
                </a:rPr>
                <a:t>简介</a:t>
              </a:r>
              <a:endParaRPr lang="en-US" altLang="zh-CN" sz="2800" dirty="0">
                <a:solidFill>
                  <a:srgbClr val="C2B19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3" name="略懂PPT_8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5476402" y="2353983"/>
            <a:ext cx="590655" cy="589689"/>
          </a:xfrm>
          <a:custGeom>
            <a:avLst/>
            <a:gdLst>
              <a:gd name="connsiteX0" fmla="*/ 302479 w 605734"/>
              <a:gd name="connsiteY0" fmla="*/ 518585 h 604745"/>
              <a:gd name="connsiteX1" fmla="*/ 345630 w 605734"/>
              <a:gd name="connsiteY1" fmla="*/ 561665 h 604745"/>
              <a:gd name="connsiteX2" fmla="*/ 302479 w 605734"/>
              <a:gd name="connsiteY2" fmla="*/ 604745 h 604745"/>
              <a:gd name="connsiteX3" fmla="*/ 259328 w 605734"/>
              <a:gd name="connsiteY3" fmla="*/ 561665 h 604745"/>
              <a:gd name="connsiteX4" fmla="*/ 302479 w 605734"/>
              <a:gd name="connsiteY4" fmla="*/ 518585 h 604745"/>
              <a:gd name="connsiteX5" fmla="*/ 490324 w 605734"/>
              <a:gd name="connsiteY5" fmla="*/ 446396 h 604745"/>
              <a:gd name="connsiteX6" fmla="*/ 533546 w 605734"/>
              <a:gd name="connsiteY6" fmla="*/ 489547 h 604745"/>
              <a:gd name="connsiteX7" fmla="*/ 490324 w 605734"/>
              <a:gd name="connsiteY7" fmla="*/ 532698 h 604745"/>
              <a:gd name="connsiteX8" fmla="*/ 447102 w 605734"/>
              <a:gd name="connsiteY8" fmla="*/ 489547 h 604745"/>
              <a:gd name="connsiteX9" fmla="*/ 490324 w 605734"/>
              <a:gd name="connsiteY9" fmla="*/ 446396 h 604745"/>
              <a:gd name="connsiteX10" fmla="*/ 114880 w 605734"/>
              <a:gd name="connsiteY10" fmla="*/ 446396 h 604745"/>
              <a:gd name="connsiteX11" fmla="*/ 158066 w 605734"/>
              <a:gd name="connsiteY11" fmla="*/ 489547 h 604745"/>
              <a:gd name="connsiteX12" fmla="*/ 114880 w 605734"/>
              <a:gd name="connsiteY12" fmla="*/ 532698 h 604745"/>
              <a:gd name="connsiteX13" fmla="*/ 71694 w 605734"/>
              <a:gd name="connsiteY13" fmla="*/ 489547 h 604745"/>
              <a:gd name="connsiteX14" fmla="*/ 114880 w 605734"/>
              <a:gd name="connsiteY14" fmla="*/ 446396 h 604745"/>
              <a:gd name="connsiteX15" fmla="*/ 562583 w 605734"/>
              <a:gd name="connsiteY15" fmla="*/ 259680 h 604745"/>
              <a:gd name="connsiteX16" fmla="*/ 605734 w 605734"/>
              <a:gd name="connsiteY16" fmla="*/ 302760 h 604745"/>
              <a:gd name="connsiteX17" fmla="*/ 562583 w 605734"/>
              <a:gd name="connsiteY17" fmla="*/ 345840 h 604745"/>
              <a:gd name="connsiteX18" fmla="*/ 519432 w 605734"/>
              <a:gd name="connsiteY18" fmla="*/ 302760 h 604745"/>
              <a:gd name="connsiteX19" fmla="*/ 562583 w 605734"/>
              <a:gd name="connsiteY19" fmla="*/ 259680 h 604745"/>
              <a:gd name="connsiteX20" fmla="*/ 43151 w 605734"/>
              <a:gd name="connsiteY20" fmla="*/ 259680 h 604745"/>
              <a:gd name="connsiteX21" fmla="*/ 86302 w 605734"/>
              <a:gd name="connsiteY21" fmla="*/ 302760 h 604745"/>
              <a:gd name="connsiteX22" fmla="*/ 43151 w 605734"/>
              <a:gd name="connsiteY22" fmla="*/ 345840 h 604745"/>
              <a:gd name="connsiteX23" fmla="*/ 0 w 605734"/>
              <a:gd name="connsiteY23" fmla="*/ 302760 h 604745"/>
              <a:gd name="connsiteX24" fmla="*/ 43151 w 605734"/>
              <a:gd name="connsiteY24" fmla="*/ 259680 h 604745"/>
              <a:gd name="connsiteX25" fmla="*/ 302479 w 605734"/>
              <a:gd name="connsiteY25" fmla="*/ 144024 h 604745"/>
              <a:gd name="connsiteX26" fmla="*/ 461428 w 605734"/>
              <a:gd name="connsiteY26" fmla="*/ 302726 h 604745"/>
              <a:gd name="connsiteX27" fmla="*/ 302479 w 605734"/>
              <a:gd name="connsiteY27" fmla="*/ 461428 h 604745"/>
              <a:gd name="connsiteX28" fmla="*/ 143530 w 605734"/>
              <a:gd name="connsiteY28" fmla="*/ 302726 h 604745"/>
              <a:gd name="connsiteX29" fmla="*/ 302479 w 605734"/>
              <a:gd name="connsiteY29" fmla="*/ 144024 h 604745"/>
              <a:gd name="connsiteX30" fmla="*/ 490324 w 605734"/>
              <a:gd name="connsiteY30" fmla="*/ 72118 h 604745"/>
              <a:gd name="connsiteX31" fmla="*/ 533546 w 605734"/>
              <a:gd name="connsiteY31" fmla="*/ 115198 h 604745"/>
              <a:gd name="connsiteX32" fmla="*/ 490324 w 605734"/>
              <a:gd name="connsiteY32" fmla="*/ 158278 h 604745"/>
              <a:gd name="connsiteX33" fmla="*/ 447102 w 605734"/>
              <a:gd name="connsiteY33" fmla="*/ 115198 h 604745"/>
              <a:gd name="connsiteX34" fmla="*/ 490324 w 605734"/>
              <a:gd name="connsiteY34" fmla="*/ 72118 h 604745"/>
              <a:gd name="connsiteX35" fmla="*/ 114880 w 605734"/>
              <a:gd name="connsiteY35" fmla="*/ 72118 h 604745"/>
              <a:gd name="connsiteX36" fmla="*/ 158066 w 605734"/>
              <a:gd name="connsiteY36" fmla="*/ 115198 h 604745"/>
              <a:gd name="connsiteX37" fmla="*/ 114880 w 605734"/>
              <a:gd name="connsiteY37" fmla="*/ 158278 h 604745"/>
              <a:gd name="connsiteX38" fmla="*/ 71694 w 605734"/>
              <a:gd name="connsiteY38" fmla="*/ 115198 h 604745"/>
              <a:gd name="connsiteX39" fmla="*/ 114880 w 605734"/>
              <a:gd name="connsiteY39" fmla="*/ 72118 h 604745"/>
              <a:gd name="connsiteX40" fmla="*/ 302620 w 605734"/>
              <a:gd name="connsiteY40" fmla="*/ 0 h 604745"/>
              <a:gd name="connsiteX41" fmla="*/ 345771 w 605734"/>
              <a:gd name="connsiteY41" fmla="*/ 43080 h 604745"/>
              <a:gd name="connsiteX42" fmla="*/ 302620 w 605734"/>
              <a:gd name="connsiteY42" fmla="*/ 86160 h 604745"/>
              <a:gd name="connsiteX43" fmla="*/ 259469 w 605734"/>
              <a:gd name="connsiteY43" fmla="*/ 43080 h 604745"/>
              <a:gd name="connsiteX44" fmla="*/ 302620 w 605734"/>
              <a:gd name="connsiteY44" fmla="*/ 0 h 6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5734" h="604745">
                <a:moveTo>
                  <a:pt x="302479" y="518585"/>
                </a:moveTo>
                <a:cubicBezTo>
                  <a:pt x="326311" y="518585"/>
                  <a:pt x="345630" y="537873"/>
                  <a:pt x="345630" y="561665"/>
                </a:cubicBezTo>
                <a:cubicBezTo>
                  <a:pt x="345630" y="585457"/>
                  <a:pt x="326311" y="604745"/>
                  <a:pt x="302479" y="604745"/>
                </a:cubicBezTo>
                <a:cubicBezTo>
                  <a:pt x="278647" y="604745"/>
                  <a:pt x="259328" y="585457"/>
                  <a:pt x="259328" y="561665"/>
                </a:cubicBezTo>
                <a:cubicBezTo>
                  <a:pt x="259328" y="537873"/>
                  <a:pt x="278647" y="518585"/>
                  <a:pt x="302479" y="518585"/>
                </a:cubicBezTo>
                <a:close/>
                <a:moveTo>
                  <a:pt x="490324" y="446396"/>
                </a:moveTo>
                <a:cubicBezTo>
                  <a:pt x="514195" y="446396"/>
                  <a:pt x="533546" y="465715"/>
                  <a:pt x="533546" y="489547"/>
                </a:cubicBezTo>
                <a:cubicBezTo>
                  <a:pt x="533546" y="513379"/>
                  <a:pt x="514195" y="532698"/>
                  <a:pt x="490324" y="532698"/>
                </a:cubicBezTo>
                <a:cubicBezTo>
                  <a:pt x="466453" y="532698"/>
                  <a:pt x="447102" y="513379"/>
                  <a:pt x="447102" y="489547"/>
                </a:cubicBezTo>
                <a:cubicBezTo>
                  <a:pt x="447102" y="465715"/>
                  <a:pt x="466453" y="446396"/>
                  <a:pt x="490324" y="446396"/>
                </a:cubicBezTo>
                <a:close/>
                <a:moveTo>
                  <a:pt x="114880" y="446396"/>
                </a:moveTo>
                <a:cubicBezTo>
                  <a:pt x="138731" y="446396"/>
                  <a:pt x="158066" y="465715"/>
                  <a:pt x="158066" y="489547"/>
                </a:cubicBezTo>
                <a:cubicBezTo>
                  <a:pt x="158066" y="513379"/>
                  <a:pt x="138731" y="532698"/>
                  <a:pt x="114880" y="532698"/>
                </a:cubicBezTo>
                <a:cubicBezTo>
                  <a:pt x="91029" y="532698"/>
                  <a:pt x="71694" y="513379"/>
                  <a:pt x="71694" y="489547"/>
                </a:cubicBezTo>
                <a:cubicBezTo>
                  <a:pt x="71694" y="465715"/>
                  <a:pt x="91029" y="446396"/>
                  <a:pt x="114880" y="446396"/>
                </a:cubicBezTo>
                <a:close/>
                <a:moveTo>
                  <a:pt x="562583" y="259680"/>
                </a:moveTo>
                <a:cubicBezTo>
                  <a:pt x="586415" y="259680"/>
                  <a:pt x="605734" y="278968"/>
                  <a:pt x="605734" y="302760"/>
                </a:cubicBezTo>
                <a:cubicBezTo>
                  <a:pt x="605734" y="326552"/>
                  <a:pt x="586415" y="345840"/>
                  <a:pt x="562583" y="345840"/>
                </a:cubicBezTo>
                <a:cubicBezTo>
                  <a:pt x="538751" y="345840"/>
                  <a:pt x="519432" y="326552"/>
                  <a:pt x="519432" y="302760"/>
                </a:cubicBezTo>
                <a:cubicBezTo>
                  <a:pt x="519432" y="278968"/>
                  <a:pt x="538751" y="259680"/>
                  <a:pt x="562583" y="259680"/>
                </a:cubicBezTo>
                <a:close/>
                <a:moveTo>
                  <a:pt x="43151" y="259680"/>
                </a:moveTo>
                <a:cubicBezTo>
                  <a:pt x="66983" y="259680"/>
                  <a:pt x="86302" y="278968"/>
                  <a:pt x="86302" y="302760"/>
                </a:cubicBezTo>
                <a:cubicBezTo>
                  <a:pt x="86302" y="326552"/>
                  <a:pt x="66983" y="345840"/>
                  <a:pt x="43151" y="345840"/>
                </a:cubicBezTo>
                <a:cubicBezTo>
                  <a:pt x="19319" y="345840"/>
                  <a:pt x="0" y="326552"/>
                  <a:pt x="0" y="302760"/>
                </a:cubicBezTo>
                <a:cubicBezTo>
                  <a:pt x="0" y="278968"/>
                  <a:pt x="19319" y="259680"/>
                  <a:pt x="43151" y="259680"/>
                </a:cubicBezTo>
                <a:close/>
                <a:moveTo>
                  <a:pt x="302479" y="144024"/>
                </a:moveTo>
                <a:cubicBezTo>
                  <a:pt x="390264" y="144024"/>
                  <a:pt x="461428" y="215077"/>
                  <a:pt x="461428" y="302726"/>
                </a:cubicBezTo>
                <a:cubicBezTo>
                  <a:pt x="461428" y="390375"/>
                  <a:pt x="390264" y="461428"/>
                  <a:pt x="302479" y="461428"/>
                </a:cubicBezTo>
                <a:cubicBezTo>
                  <a:pt x="214694" y="461428"/>
                  <a:pt x="143530" y="390375"/>
                  <a:pt x="143530" y="302726"/>
                </a:cubicBezTo>
                <a:cubicBezTo>
                  <a:pt x="143530" y="215077"/>
                  <a:pt x="214694" y="144024"/>
                  <a:pt x="302479" y="144024"/>
                </a:cubicBezTo>
                <a:close/>
                <a:moveTo>
                  <a:pt x="490324" y="72118"/>
                </a:moveTo>
                <a:cubicBezTo>
                  <a:pt x="514195" y="72118"/>
                  <a:pt x="533546" y="91406"/>
                  <a:pt x="533546" y="115198"/>
                </a:cubicBezTo>
                <a:cubicBezTo>
                  <a:pt x="533546" y="138990"/>
                  <a:pt x="514195" y="158278"/>
                  <a:pt x="490324" y="158278"/>
                </a:cubicBezTo>
                <a:cubicBezTo>
                  <a:pt x="466453" y="158278"/>
                  <a:pt x="447102" y="138990"/>
                  <a:pt x="447102" y="115198"/>
                </a:cubicBezTo>
                <a:cubicBezTo>
                  <a:pt x="447102" y="91406"/>
                  <a:pt x="466453" y="72118"/>
                  <a:pt x="490324" y="72118"/>
                </a:cubicBezTo>
                <a:close/>
                <a:moveTo>
                  <a:pt x="114880" y="72118"/>
                </a:moveTo>
                <a:cubicBezTo>
                  <a:pt x="138731" y="72118"/>
                  <a:pt x="158066" y="91406"/>
                  <a:pt x="158066" y="115198"/>
                </a:cubicBezTo>
                <a:cubicBezTo>
                  <a:pt x="158066" y="138990"/>
                  <a:pt x="138731" y="158278"/>
                  <a:pt x="114880" y="158278"/>
                </a:cubicBezTo>
                <a:cubicBezTo>
                  <a:pt x="91029" y="158278"/>
                  <a:pt x="71694" y="138990"/>
                  <a:pt x="71694" y="115198"/>
                </a:cubicBezTo>
                <a:cubicBezTo>
                  <a:pt x="71694" y="91406"/>
                  <a:pt x="91029" y="72118"/>
                  <a:pt x="114880" y="72118"/>
                </a:cubicBezTo>
                <a:close/>
                <a:moveTo>
                  <a:pt x="302620" y="0"/>
                </a:moveTo>
                <a:cubicBezTo>
                  <a:pt x="326452" y="0"/>
                  <a:pt x="345771" y="19288"/>
                  <a:pt x="345771" y="43080"/>
                </a:cubicBezTo>
                <a:cubicBezTo>
                  <a:pt x="345771" y="66872"/>
                  <a:pt x="326452" y="86160"/>
                  <a:pt x="302620" y="86160"/>
                </a:cubicBezTo>
                <a:cubicBezTo>
                  <a:pt x="278788" y="86160"/>
                  <a:pt x="259469" y="66872"/>
                  <a:pt x="259469" y="43080"/>
                </a:cubicBezTo>
                <a:cubicBezTo>
                  <a:pt x="259469" y="19288"/>
                  <a:pt x="278788" y="0"/>
                  <a:pt x="3026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略懂PPT_11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9434515" y="1454508"/>
            <a:ext cx="590653" cy="530309"/>
          </a:xfrm>
          <a:custGeom>
            <a:avLst/>
            <a:gdLst>
              <a:gd name="T0" fmla="*/ 6113 w 6561"/>
              <a:gd name="T1" fmla="*/ 5006 h 5901"/>
              <a:gd name="T2" fmla="*/ 5890 w 6561"/>
              <a:gd name="T3" fmla="*/ 5006 h 5901"/>
              <a:gd name="T4" fmla="*/ 5890 w 6561"/>
              <a:gd name="T5" fmla="*/ 349 h 5901"/>
              <a:gd name="T6" fmla="*/ 5540 w 6561"/>
              <a:gd name="T7" fmla="*/ 0 h 5901"/>
              <a:gd name="T8" fmla="*/ 4804 w 6561"/>
              <a:gd name="T9" fmla="*/ 0 h 5901"/>
              <a:gd name="T10" fmla="*/ 4454 w 6561"/>
              <a:gd name="T11" fmla="*/ 349 h 5901"/>
              <a:gd name="T12" fmla="*/ 4454 w 6561"/>
              <a:gd name="T13" fmla="*/ 5006 h 5901"/>
              <a:gd name="T14" fmla="*/ 4008 w 6561"/>
              <a:gd name="T15" fmla="*/ 5006 h 5901"/>
              <a:gd name="T16" fmla="*/ 4008 w 6561"/>
              <a:gd name="T17" fmla="*/ 1580 h 5901"/>
              <a:gd name="T18" fmla="*/ 3658 w 6561"/>
              <a:gd name="T19" fmla="*/ 1230 h 5901"/>
              <a:gd name="T20" fmla="*/ 2923 w 6561"/>
              <a:gd name="T21" fmla="*/ 1230 h 5901"/>
              <a:gd name="T22" fmla="*/ 2573 w 6561"/>
              <a:gd name="T23" fmla="*/ 1580 h 5901"/>
              <a:gd name="T24" fmla="*/ 2573 w 6561"/>
              <a:gd name="T25" fmla="*/ 5006 h 5901"/>
              <a:gd name="T26" fmla="*/ 2236 w 6561"/>
              <a:gd name="T27" fmla="*/ 5006 h 5901"/>
              <a:gd name="T28" fmla="*/ 2236 w 6561"/>
              <a:gd name="T29" fmla="*/ 3502 h 5901"/>
              <a:gd name="T30" fmla="*/ 1887 w 6561"/>
              <a:gd name="T31" fmla="*/ 3152 h 5901"/>
              <a:gd name="T32" fmla="*/ 1151 w 6561"/>
              <a:gd name="T33" fmla="*/ 3152 h 5901"/>
              <a:gd name="T34" fmla="*/ 801 w 6561"/>
              <a:gd name="T35" fmla="*/ 3502 h 5901"/>
              <a:gd name="T36" fmla="*/ 801 w 6561"/>
              <a:gd name="T37" fmla="*/ 5006 h 5901"/>
              <a:gd name="T38" fmla="*/ 448 w 6561"/>
              <a:gd name="T39" fmla="*/ 5006 h 5901"/>
              <a:gd name="T40" fmla="*/ 0 w 6561"/>
              <a:gd name="T41" fmla="*/ 5454 h 5901"/>
              <a:gd name="T42" fmla="*/ 448 w 6561"/>
              <a:gd name="T43" fmla="*/ 5901 h 5901"/>
              <a:gd name="T44" fmla="*/ 6113 w 6561"/>
              <a:gd name="T45" fmla="*/ 5901 h 5901"/>
              <a:gd name="T46" fmla="*/ 6561 w 6561"/>
              <a:gd name="T47" fmla="*/ 5454 h 5901"/>
              <a:gd name="T48" fmla="*/ 6113 w 6561"/>
              <a:gd name="T49" fmla="*/ 5006 h 5901"/>
              <a:gd name="T50" fmla="*/ 3021 w 6561"/>
              <a:gd name="T51" fmla="*/ 1678 h 5901"/>
              <a:gd name="T52" fmla="*/ 3561 w 6561"/>
              <a:gd name="T53" fmla="*/ 1678 h 5901"/>
              <a:gd name="T54" fmla="*/ 3561 w 6561"/>
              <a:gd name="T55" fmla="*/ 5006 h 5901"/>
              <a:gd name="T56" fmla="*/ 3021 w 6561"/>
              <a:gd name="T57" fmla="*/ 5006 h 5901"/>
              <a:gd name="T58" fmla="*/ 3021 w 6561"/>
              <a:gd name="T59" fmla="*/ 1678 h 5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61" h="5901">
                <a:moveTo>
                  <a:pt x="6113" y="5006"/>
                </a:moveTo>
                <a:lnTo>
                  <a:pt x="5890" y="5006"/>
                </a:lnTo>
                <a:lnTo>
                  <a:pt x="5890" y="349"/>
                </a:lnTo>
                <a:cubicBezTo>
                  <a:pt x="5890" y="156"/>
                  <a:pt x="5733" y="0"/>
                  <a:pt x="5540" y="0"/>
                </a:cubicBezTo>
                <a:lnTo>
                  <a:pt x="4804" y="0"/>
                </a:lnTo>
                <a:cubicBezTo>
                  <a:pt x="4611" y="0"/>
                  <a:pt x="4454" y="156"/>
                  <a:pt x="4454" y="349"/>
                </a:cubicBezTo>
                <a:lnTo>
                  <a:pt x="4454" y="5006"/>
                </a:lnTo>
                <a:lnTo>
                  <a:pt x="4008" y="5006"/>
                </a:lnTo>
                <a:lnTo>
                  <a:pt x="4008" y="1580"/>
                </a:lnTo>
                <a:cubicBezTo>
                  <a:pt x="4008" y="1387"/>
                  <a:pt x="3852" y="1230"/>
                  <a:pt x="3658" y="1230"/>
                </a:cubicBezTo>
                <a:lnTo>
                  <a:pt x="2923" y="1230"/>
                </a:lnTo>
                <a:cubicBezTo>
                  <a:pt x="2730" y="1230"/>
                  <a:pt x="2573" y="1387"/>
                  <a:pt x="2573" y="1580"/>
                </a:cubicBezTo>
                <a:lnTo>
                  <a:pt x="2573" y="5006"/>
                </a:lnTo>
                <a:lnTo>
                  <a:pt x="2236" y="5006"/>
                </a:lnTo>
                <a:lnTo>
                  <a:pt x="2236" y="3502"/>
                </a:lnTo>
                <a:cubicBezTo>
                  <a:pt x="2236" y="3309"/>
                  <a:pt x="2080" y="3152"/>
                  <a:pt x="1887" y="3152"/>
                </a:cubicBezTo>
                <a:lnTo>
                  <a:pt x="1151" y="3152"/>
                </a:lnTo>
                <a:cubicBezTo>
                  <a:pt x="958" y="3152"/>
                  <a:pt x="801" y="3309"/>
                  <a:pt x="801" y="3502"/>
                </a:cubicBezTo>
                <a:lnTo>
                  <a:pt x="801" y="5006"/>
                </a:lnTo>
                <a:lnTo>
                  <a:pt x="448" y="5006"/>
                </a:lnTo>
                <a:cubicBezTo>
                  <a:pt x="200" y="5006"/>
                  <a:pt x="0" y="5207"/>
                  <a:pt x="0" y="5454"/>
                </a:cubicBezTo>
                <a:cubicBezTo>
                  <a:pt x="0" y="5701"/>
                  <a:pt x="200" y="5901"/>
                  <a:pt x="448" y="5901"/>
                </a:cubicBezTo>
                <a:lnTo>
                  <a:pt x="6113" y="5901"/>
                </a:lnTo>
                <a:cubicBezTo>
                  <a:pt x="6360" y="5901"/>
                  <a:pt x="6561" y="5701"/>
                  <a:pt x="6561" y="5454"/>
                </a:cubicBezTo>
                <a:cubicBezTo>
                  <a:pt x="6561" y="5207"/>
                  <a:pt x="6360" y="5006"/>
                  <a:pt x="6113" y="5006"/>
                </a:cubicBezTo>
                <a:close/>
                <a:moveTo>
                  <a:pt x="3021" y="1678"/>
                </a:moveTo>
                <a:lnTo>
                  <a:pt x="3561" y="1678"/>
                </a:lnTo>
                <a:lnTo>
                  <a:pt x="3561" y="5006"/>
                </a:lnTo>
                <a:lnTo>
                  <a:pt x="3021" y="5006"/>
                </a:lnTo>
                <a:lnTo>
                  <a:pt x="3021" y="16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7" name="略懂PPT_14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0057148" y="2479149"/>
            <a:ext cx="538827" cy="590655"/>
          </a:xfrm>
          <a:custGeom>
            <a:avLst/>
            <a:gdLst>
              <a:gd name="T0" fmla="*/ 1160 w 1187"/>
              <a:gd name="T1" fmla="*/ 0 h 1303"/>
              <a:gd name="T2" fmla="*/ 1098 w 1187"/>
              <a:gd name="T3" fmla="*/ 0 h 1303"/>
              <a:gd name="T4" fmla="*/ 1071 w 1187"/>
              <a:gd name="T5" fmla="*/ 27 h 1303"/>
              <a:gd name="T6" fmla="*/ 1071 w 1187"/>
              <a:gd name="T7" fmla="*/ 1187 h 1303"/>
              <a:gd name="T8" fmla="*/ 342 w 1187"/>
              <a:gd name="T9" fmla="*/ 1187 h 1303"/>
              <a:gd name="T10" fmla="*/ 246 w 1187"/>
              <a:gd name="T11" fmla="*/ 1091 h 1303"/>
              <a:gd name="T12" fmla="*/ 342 w 1187"/>
              <a:gd name="T13" fmla="*/ 994 h 1303"/>
              <a:gd name="T14" fmla="*/ 911 w 1187"/>
              <a:gd name="T15" fmla="*/ 994 h 1303"/>
              <a:gd name="T16" fmla="*/ 938 w 1187"/>
              <a:gd name="T17" fmla="*/ 968 h 1303"/>
              <a:gd name="T18" fmla="*/ 938 w 1187"/>
              <a:gd name="T19" fmla="*/ 27 h 1303"/>
              <a:gd name="T20" fmla="*/ 911 w 1187"/>
              <a:gd name="T21" fmla="*/ 0 h 1303"/>
              <a:gd name="T22" fmla="*/ 306 w 1187"/>
              <a:gd name="T23" fmla="*/ 0 h 1303"/>
              <a:gd name="T24" fmla="*/ 0 w 1187"/>
              <a:gd name="T25" fmla="*/ 306 h 1303"/>
              <a:gd name="T26" fmla="*/ 0 w 1187"/>
              <a:gd name="T27" fmla="*/ 996 h 1303"/>
              <a:gd name="T28" fmla="*/ 307 w 1187"/>
              <a:gd name="T29" fmla="*/ 1303 h 1303"/>
              <a:gd name="T30" fmla="*/ 1160 w 1187"/>
              <a:gd name="T31" fmla="*/ 1303 h 1303"/>
              <a:gd name="T32" fmla="*/ 1187 w 1187"/>
              <a:gd name="T33" fmla="*/ 1276 h 1303"/>
              <a:gd name="T34" fmla="*/ 1187 w 1187"/>
              <a:gd name="T35" fmla="*/ 27 h 1303"/>
              <a:gd name="T36" fmla="*/ 1160 w 1187"/>
              <a:gd name="T37" fmla="*/ 0 h 1303"/>
              <a:gd name="T38" fmla="*/ 331 w 1187"/>
              <a:gd name="T39" fmla="*/ 134 h 1303"/>
              <a:gd name="T40" fmla="*/ 378 w 1187"/>
              <a:gd name="T41" fmla="*/ 87 h 1303"/>
              <a:gd name="T42" fmla="*/ 425 w 1187"/>
              <a:gd name="T43" fmla="*/ 134 h 1303"/>
              <a:gd name="T44" fmla="*/ 425 w 1187"/>
              <a:gd name="T45" fmla="*/ 860 h 1303"/>
              <a:gd name="T46" fmla="*/ 378 w 1187"/>
              <a:gd name="T47" fmla="*/ 907 h 1303"/>
              <a:gd name="T48" fmla="*/ 331 w 1187"/>
              <a:gd name="T49" fmla="*/ 860 h 1303"/>
              <a:gd name="T50" fmla="*/ 331 w 1187"/>
              <a:gd name="T51" fmla="*/ 134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87" h="1303">
                <a:moveTo>
                  <a:pt x="1160" y="0"/>
                </a:moveTo>
                <a:lnTo>
                  <a:pt x="1098" y="0"/>
                </a:lnTo>
                <a:cubicBezTo>
                  <a:pt x="1083" y="0"/>
                  <a:pt x="1071" y="12"/>
                  <a:pt x="1071" y="27"/>
                </a:cubicBezTo>
                <a:lnTo>
                  <a:pt x="1071" y="1187"/>
                </a:lnTo>
                <a:lnTo>
                  <a:pt x="342" y="1187"/>
                </a:lnTo>
                <a:cubicBezTo>
                  <a:pt x="289" y="1187"/>
                  <a:pt x="246" y="1144"/>
                  <a:pt x="246" y="1091"/>
                </a:cubicBezTo>
                <a:cubicBezTo>
                  <a:pt x="246" y="1037"/>
                  <a:pt x="289" y="994"/>
                  <a:pt x="342" y="994"/>
                </a:cubicBezTo>
                <a:lnTo>
                  <a:pt x="911" y="994"/>
                </a:lnTo>
                <a:cubicBezTo>
                  <a:pt x="926" y="994"/>
                  <a:pt x="938" y="982"/>
                  <a:pt x="938" y="968"/>
                </a:cubicBezTo>
                <a:lnTo>
                  <a:pt x="938" y="27"/>
                </a:lnTo>
                <a:cubicBezTo>
                  <a:pt x="938" y="12"/>
                  <a:pt x="926" y="0"/>
                  <a:pt x="911" y="0"/>
                </a:cubicBezTo>
                <a:lnTo>
                  <a:pt x="306" y="0"/>
                </a:lnTo>
                <a:cubicBezTo>
                  <a:pt x="138" y="0"/>
                  <a:pt x="0" y="137"/>
                  <a:pt x="0" y="306"/>
                </a:cubicBezTo>
                <a:lnTo>
                  <a:pt x="0" y="996"/>
                </a:lnTo>
                <a:cubicBezTo>
                  <a:pt x="0" y="1165"/>
                  <a:pt x="138" y="1303"/>
                  <a:pt x="307" y="1303"/>
                </a:cubicBezTo>
                <a:lnTo>
                  <a:pt x="1160" y="1303"/>
                </a:lnTo>
                <a:cubicBezTo>
                  <a:pt x="1175" y="1303"/>
                  <a:pt x="1187" y="1291"/>
                  <a:pt x="1187" y="1276"/>
                </a:cubicBezTo>
                <a:lnTo>
                  <a:pt x="1187" y="27"/>
                </a:lnTo>
                <a:cubicBezTo>
                  <a:pt x="1187" y="12"/>
                  <a:pt x="1175" y="0"/>
                  <a:pt x="1160" y="0"/>
                </a:cubicBezTo>
                <a:close/>
                <a:moveTo>
                  <a:pt x="331" y="134"/>
                </a:moveTo>
                <a:cubicBezTo>
                  <a:pt x="331" y="108"/>
                  <a:pt x="352" y="87"/>
                  <a:pt x="378" y="87"/>
                </a:cubicBezTo>
                <a:cubicBezTo>
                  <a:pt x="404" y="87"/>
                  <a:pt x="425" y="108"/>
                  <a:pt x="425" y="134"/>
                </a:cubicBezTo>
                <a:lnTo>
                  <a:pt x="425" y="860"/>
                </a:lnTo>
                <a:cubicBezTo>
                  <a:pt x="425" y="886"/>
                  <a:pt x="404" y="907"/>
                  <a:pt x="378" y="907"/>
                </a:cubicBezTo>
                <a:cubicBezTo>
                  <a:pt x="352" y="907"/>
                  <a:pt x="331" y="886"/>
                  <a:pt x="331" y="860"/>
                </a:cubicBezTo>
                <a:lnTo>
                  <a:pt x="331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2CC732-BDB7-1930-B1A0-ED81D7E905A2}"/>
              </a:ext>
            </a:extLst>
          </p:cNvPr>
          <p:cNvSpPr/>
          <p:nvPr/>
        </p:nvSpPr>
        <p:spPr>
          <a:xfrm rot="16200000">
            <a:off x="5980569" y="-5182223"/>
            <a:ext cx="230862" cy="12192000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CBD9295-439B-18AD-F44E-10D6D5885472}"/>
              </a:ext>
            </a:extLst>
          </p:cNvPr>
          <p:cNvSpPr/>
          <p:nvPr/>
        </p:nvSpPr>
        <p:spPr bwMode="auto">
          <a:xfrm rot="574308">
            <a:off x="4276461" y="2259685"/>
            <a:ext cx="1041516" cy="1166306"/>
          </a:xfrm>
          <a:custGeom>
            <a:avLst/>
            <a:gdLst>
              <a:gd name="T0" fmla="*/ 238 w 313"/>
              <a:gd name="T1" fmla="*/ 351 h 351"/>
              <a:gd name="T2" fmla="*/ 313 w 313"/>
              <a:gd name="T3" fmla="*/ 168 h 351"/>
              <a:gd name="T4" fmla="*/ 146 w 313"/>
              <a:gd name="T5" fmla="*/ 0 h 351"/>
              <a:gd name="T6" fmla="*/ 0 w 313"/>
              <a:gd name="T7" fmla="*/ 351 h 351"/>
              <a:gd name="T8" fmla="*/ 238 w 313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" h="351">
                <a:moveTo>
                  <a:pt x="238" y="351"/>
                </a:moveTo>
                <a:cubicBezTo>
                  <a:pt x="242" y="281"/>
                  <a:pt x="270" y="217"/>
                  <a:pt x="313" y="168"/>
                </a:cubicBezTo>
                <a:cubicBezTo>
                  <a:pt x="146" y="0"/>
                  <a:pt x="146" y="0"/>
                  <a:pt x="146" y="0"/>
                </a:cubicBezTo>
                <a:cubicBezTo>
                  <a:pt x="60" y="93"/>
                  <a:pt x="6" y="215"/>
                  <a:pt x="0" y="351"/>
                </a:cubicBezTo>
                <a:lnTo>
                  <a:pt x="238" y="351"/>
                </a:lnTo>
                <a:close/>
              </a:path>
            </a:pathLst>
          </a:custGeom>
          <a:solidFill>
            <a:srgbClr val="C2B19A"/>
          </a:solidFill>
          <a:ln>
            <a:noFill/>
          </a:ln>
        </p:spPr>
        <p:txBody>
          <a:bodyPr vert="horz" wrap="square" lIns="182880" tIns="91440" rIns="182880" bIns="91440" numCol="1" anchor="t" anchorCtr="0" compatLnSpc="1"/>
          <a:lstStyle/>
          <a:p>
            <a:endParaRPr lang="en-US" sz="72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AA8B725-07E0-1E0C-9C36-9877692B7955}"/>
              </a:ext>
            </a:extLst>
          </p:cNvPr>
          <p:cNvSpPr/>
          <p:nvPr/>
        </p:nvSpPr>
        <p:spPr bwMode="auto">
          <a:xfrm rot="494746">
            <a:off x="6260573" y="1959191"/>
            <a:ext cx="1167905" cy="1039915"/>
          </a:xfrm>
          <a:custGeom>
            <a:avLst/>
            <a:gdLst>
              <a:gd name="T0" fmla="*/ 0 w 351"/>
              <a:gd name="T1" fmla="*/ 0 h 313"/>
              <a:gd name="T2" fmla="*/ 0 w 351"/>
              <a:gd name="T3" fmla="*/ 238 h 313"/>
              <a:gd name="T4" fmla="*/ 183 w 351"/>
              <a:gd name="T5" fmla="*/ 313 h 313"/>
              <a:gd name="T6" fmla="*/ 351 w 351"/>
              <a:gd name="T7" fmla="*/ 146 h 313"/>
              <a:gd name="T8" fmla="*/ 0 w 351"/>
              <a:gd name="T9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13">
                <a:moveTo>
                  <a:pt x="0" y="0"/>
                </a:moveTo>
                <a:cubicBezTo>
                  <a:pt x="0" y="238"/>
                  <a:pt x="0" y="238"/>
                  <a:pt x="0" y="238"/>
                </a:cubicBezTo>
                <a:cubicBezTo>
                  <a:pt x="70" y="243"/>
                  <a:pt x="133" y="270"/>
                  <a:pt x="183" y="313"/>
                </a:cubicBezTo>
                <a:cubicBezTo>
                  <a:pt x="351" y="146"/>
                  <a:pt x="351" y="146"/>
                  <a:pt x="351" y="146"/>
                </a:cubicBezTo>
                <a:cubicBezTo>
                  <a:pt x="258" y="60"/>
                  <a:pt x="135" y="6"/>
                  <a:pt x="0" y="0"/>
                </a:cubicBezTo>
                <a:close/>
              </a:path>
            </a:pathLst>
          </a:custGeom>
          <a:solidFill>
            <a:srgbClr val="C2B19A"/>
          </a:solidFill>
          <a:ln>
            <a:noFill/>
          </a:ln>
        </p:spPr>
        <p:txBody>
          <a:bodyPr vert="horz" wrap="square" lIns="182880" tIns="91440" rIns="182880" bIns="91440" numCol="1" anchor="t" anchorCtr="0" compatLnSpc="1"/>
          <a:lstStyle/>
          <a:p>
            <a:endParaRPr lang="en-US" sz="720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CF3F0DFA-7A54-D435-AE85-F48CDC1F1DB8}"/>
              </a:ext>
            </a:extLst>
          </p:cNvPr>
          <p:cNvSpPr/>
          <p:nvPr/>
        </p:nvSpPr>
        <p:spPr bwMode="auto">
          <a:xfrm rot="19546247">
            <a:off x="5608084" y="4506724"/>
            <a:ext cx="1167905" cy="1041516"/>
          </a:xfrm>
          <a:custGeom>
            <a:avLst/>
            <a:gdLst>
              <a:gd name="T0" fmla="*/ 351 w 351"/>
              <a:gd name="T1" fmla="*/ 76 h 313"/>
              <a:gd name="T2" fmla="*/ 168 w 351"/>
              <a:gd name="T3" fmla="*/ 0 h 313"/>
              <a:gd name="T4" fmla="*/ 0 w 351"/>
              <a:gd name="T5" fmla="*/ 168 h 313"/>
              <a:gd name="T6" fmla="*/ 351 w 351"/>
              <a:gd name="T7" fmla="*/ 313 h 313"/>
              <a:gd name="T8" fmla="*/ 351 w 351"/>
              <a:gd name="T9" fmla="*/ 7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13">
                <a:moveTo>
                  <a:pt x="351" y="76"/>
                </a:moveTo>
                <a:cubicBezTo>
                  <a:pt x="281" y="71"/>
                  <a:pt x="217" y="43"/>
                  <a:pt x="168" y="0"/>
                </a:cubicBezTo>
                <a:cubicBezTo>
                  <a:pt x="0" y="168"/>
                  <a:pt x="0" y="168"/>
                  <a:pt x="0" y="168"/>
                </a:cubicBezTo>
                <a:cubicBezTo>
                  <a:pt x="93" y="254"/>
                  <a:pt x="215" y="308"/>
                  <a:pt x="351" y="313"/>
                </a:cubicBezTo>
                <a:lnTo>
                  <a:pt x="351" y="76"/>
                </a:lnTo>
                <a:close/>
              </a:path>
            </a:pathLst>
          </a:custGeom>
          <a:solidFill>
            <a:srgbClr val="C2B19A"/>
          </a:solidFill>
          <a:ln>
            <a:noFill/>
          </a:ln>
        </p:spPr>
        <p:txBody>
          <a:bodyPr vert="horz" wrap="square" lIns="182880" tIns="91440" rIns="182880" bIns="91440" numCol="1" anchor="t" anchorCtr="0" compatLnSpc="1"/>
          <a:lstStyle/>
          <a:p>
            <a:endParaRPr lang="en-US" sz="72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43D342BE-584F-18CE-F847-1AF15E2DDE05}"/>
              </a:ext>
            </a:extLst>
          </p:cNvPr>
          <p:cNvSpPr>
            <a:spLocks noChangeArrowheads="1"/>
          </p:cNvSpPr>
          <p:nvPr/>
        </p:nvSpPr>
        <p:spPr bwMode="auto">
          <a:xfrm rot="1295684">
            <a:off x="5186635" y="2830225"/>
            <a:ext cx="1623868" cy="1619069"/>
          </a:xfrm>
          <a:prstGeom prst="ellipse">
            <a:avLst/>
          </a:prstGeom>
          <a:solidFill>
            <a:srgbClr val="2E3B56"/>
          </a:solidFill>
          <a:ln>
            <a:noFill/>
          </a:ln>
        </p:spPr>
        <p:txBody>
          <a:bodyPr vert="horz" wrap="square" lIns="182880" tIns="91440" rIns="182880" bIns="91440" numCol="1" anchor="t" anchorCtr="0" compatLnSpc="1"/>
          <a:lstStyle/>
          <a:p>
            <a:endParaRPr lang="en-US" sz="720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25" name="图形 6">
            <a:extLst>
              <a:ext uri="{FF2B5EF4-FFF2-40B4-BE49-F238E27FC236}">
                <a16:creationId xmlns:a16="http://schemas.microsoft.com/office/drawing/2014/main" id="{69E2B45D-5DC3-5787-FB81-2A0F99387595}"/>
              </a:ext>
            </a:extLst>
          </p:cNvPr>
          <p:cNvSpPr>
            <a:spLocks noChangeAspect="1"/>
          </p:cNvSpPr>
          <p:nvPr/>
        </p:nvSpPr>
        <p:spPr>
          <a:xfrm>
            <a:off x="5853666" y="3441759"/>
            <a:ext cx="289806" cy="396000"/>
          </a:xfrm>
          <a:custGeom>
            <a:avLst/>
            <a:gdLst>
              <a:gd name="connsiteX0" fmla="*/ 1067247 w 1559718"/>
              <a:gd name="connsiteY0" fmla="*/ 1962139 h 2131218"/>
              <a:gd name="connsiteX1" fmla="*/ 496661 w 1559718"/>
              <a:gd name="connsiteY1" fmla="*/ 1962139 h 2131218"/>
              <a:gd name="connsiteX2" fmla="*/ 477154 w 1559718"/>
              <a:gd name="connsiteY2" fmla="*/ 1981647 h 2131218"/>
              <a:gd name="connsiteX3" fmla="*/ 477154 w 1559718"/>
              <a:gd name="connsiteY3" fmla="*/ 2057237 h 2131218"/>
              <a:gd name="connsiteX4" fmla="*/ 552744 w 1559718"/>
              <a:gd name="connsiteY4" fmla="*/ 2132827 h 2131218"/>
              <a:gd name="connsiteX5" fmla="*/ 1009944 w 1559718"/>
              <a:gd name="connsiteY5" fmla="*/ 2132827 h 2131218"/>
              <a:gd name="connsiteX6" fmla="*/ 1085534 w 1559718"/>
              <a:gd name="connsiteY6" fmla="*/ 2057237 h 2131218"/>
              <a:gd name="connsiteX7" fmla="*/ 1085534 w 1559718"/>
              <a:gd name="connsiteY7" fmla="*/ 1981647 h 2131218"/>
              <a:gd name="connsiteX8" fmla="*/ 1067247 w 1559718"/>
              <a:gd name="connsiteY8" fmla="*/ 1962139 h 2131218"/>
              <a:gd name="connsiteX9" fmla="*/ 781954 w 1559718"/>
              <a:gd name="connsiteY9" fmla="*/ 446 h 2131218"/>
              <a:gd name="connsiteX10" fmla="*/ 446 w 1559718"/>
              <a:gd name="connsiteY10" fmla="*/ 781954 h 2131218"/>
              <a:gd name="connsiteX11" fmla="*/ 390591 w 1559718"/>
              <a:gd name="connsiteY11" fmla="*/ 1458610 h 2131218"/>
              <a:gd name="connsiteX12" fmla="*/ 390591 w 1559718"/>
              <a:gd name="connsiteY12" fmla="*/ 1734149 h 2131218"/>
              <a:gd name="connsiteX13" fmla="*/ 466181 w 1559718"/>
              <a:gd name="connsiteY13" fmla="*/ 1809739 h 2131218"/>
              <a:gd name="connsiteX14" fmla="*/ 1095288 w 1559718"/>
              <a:gd name="connsiteY14" fmla="*/ 1809739 h 2131218"/>
              <a:gd name="connsiteX15" fmla="*/ 1170879 w 1559718"/>
              <a:gd name="connsiteY15" fmla="*/ 1734149 h 2131218"/>
              <a:gd name="connsiteX16" fmla="*/ 1170879 w 1559718"/>
              <a:gd name="connsiteY16" fmla="*/ 1458610 h 2131218"/>
              <a:gd name="connsiteX17" fmla="*/ 1561023 w 1559718"/>
              <a:gd name="connsiteY17" fmla="*/ 781954 h 2131218"/>
              <a:gd name="connsiteX18" fmla="*/ 781954 w 1559718"/>
              <a:gd name="connsiteY18" fmla="*/ 446 h 2131218"/>
              <a:gd name="connsiteX19" fmla="*/ 1058712 w 1559718"/>
              <a:gd name="connsiteY19" fmla="*/ 650280 h 2131218"/>
              <a:gd name="connsiteX20" fmla="*/ 592978 w 1559718"/>
              <a:gd name="connsiteY20" fmla="*/ 1200139 h 2131218"/>
              <a:gd name="connsiteX21" fmla="*/ 582005 w 1559718"/>
              <a:gd name="connsiteY21" fmla="*/ 1205016 h 2131218"/>
              <a:gd name="connsiteX22" fmla="*/ 574690 w 1559718"/>
              <a:gd name="connsiteY22" fmla="*/ 1202578 h 2131218"/>
              <a:gd name="connsiteX23" fmla="*/ 568594 w 1559718"/>
              <a:gd name="connsiteY23" fmla="*/ 1184290 h 2131218"/>
              <a:gd name="connsiteX24" fmla="*/ 731967 w 1559718"/>
              <a:gd name="connsiteY24" fmla="*/ 799022 h 2131218"/>
              <a:gd name="connsiteX25" fmla="*/ 582005 w 1559718"/>
              <a:gd name="connsiteY25" fmla="*/ 799022 h 2131218"/>
              <a:gd name="connsiteX26" fmla="*/ 569813 w 1559718"/>
              <a:gd name="connsiteY26" fmla="*/ 791707 h 2131218"/>
              <a:gd name="connsiteX27" fmla="*/ 568594 w 1559718"/>
              <a:gd name="connsiteY27" fmla="*/ 777077 h 2131218"/>
              <a:gd name="connsiteX28" fmla="*/ 786830 w 1559718"/>
              <a:gd name="connsiteY28" fmla="*/ 343042 h 2131218"/>
              <a:gd name="connsiteX29" fmla="*/ 800242 w 1559718"/>
              <a:gd name="connsiteY29" fmla="*/ 334507 h 2131218"/>
              <a:gd name="connsiteX30" fmla="*/ 1033109 w 1559718"/>
              <a:gd name="connsiteY30" fmla="*/ 334507 h 2131218"/>
              <a:gd name="connsiteX31" fmla="*/ 1045301 w 1559718"/>
              <a:gd name="connsiteY31" fmla="*/ 341823 h 2131218"/>
              <a:gd name="connsiteX32" fmla="*/ 1045301 w 1559718"/>
              <a:gd name="connsiteY32" fmla="*/ 356453 h 2131218"/>
              <a:gd name="connsiteX33" fmla="*/ 888024 w 1559718"/>
              <a:gd name="connsiteY33" fmla="*/ 635650 h 2131218"/>
              <a:gd name="connsiteX34" fmla="*/ 1047739 w 1559718"/>
              <a:gd name="connsiteY34" fmla="*/ 623458 h 2131218"/>
              <a:gd name="connsiteX35" fmla="*/ 1061151 w 1559718"/>
              <a:gd name="connsiteY35" fmla="*/ 631992 h 2131218"/>
              <a:gd name="connsiteX36" fmla="*/ 1058712 w 1559718"/>
              <a:gd name="connsiteY36" fmla="*/ 650280 h 213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59718" h="2131218">
                <a:moveTo>
                  <a:pt x="1067247" y="1962139"/>
                </a:moveTo>
                <a:lnTo>
                  <a:pt x="496661" y="1962139"/>
                </a:lnTo>
                <a:cubicBezTo>
                  <a:pt x="485688" y="1962139"/>
                  <a:pt x="477154" y="1970674"/>
                  <a:pt x="477154" y="1981647"/>
                </a:cubicBezTo>
                <a:lnTo>
                  <a:pt x="477154" y="2057237"/>
                </a:lnTo>
                <a:cubicBezTo>
                  <a:pt x="477154" y="2099909"/>
                  <a:pt x="511291" y="2132827"/>
                  <a:pt x="552744" y="2132827"/>
                </a:cubicBezTo>
                <a:lnTo>
                  <a:pt x="1009944" y="2132827"/>
                </a:lnTo>
                <a:cubicBezTo>
                  <a:pt x="1052616" y="2132827"/>
                  <a:pt x="1085534" y="2098690"/>
                  <a:pt x="1085534" y="2057237"/>
                </a:cubicBezTo>
                <a:lnTo>
                  <a:pt x="1085534" y="1981647"/>
                </a:lnTo>
                <a:cubicBezTo>
                  <a:pt x="1086754" y="1970674"/>
                  <a:pt x="1078219" y="1962139"/>
                  <a:pt x="1067247" y="1962139"/>
                </a:cubicBezTo>
                <a:close/>
                <a:moveTo>
                  <a:pt x="781954" y="446"/>
                </a:moveTo>
                <a:cubicBezTo>
                  <a:pt x="350357" y="446"/>
                  <a:pt x="446" y="350357"/>
                  <a:pt x="446" y="781954"/>
                </a:cubicBezTo>
                <a:cubicBezTo>
                  <a:pt x="446" y="1070904"/>
                  <a:pt x="157723" y="1323279"/>
                  <a:pt x="390591" y="1458610"/>
                </a:cubicBezTo>
                <a:lnTo>
                  <a:pt x="390591" y="1734149"/>
                </a:lnTo>
                <a:cubicBezTo>
                  <a:pt x="390591" y="1776821"/>
                  <a:pt x="424728" y="1809739"/>
                  <a:pt x="466181" y="1809739"/>
                </a:cubicBezTo>
                <a:lnTo>
                  <a:pt x="1095288" y="1809739"/>
                </a:lnTo>
                <a:cubicBezTo>
                  <a:pt x="1137960" y="1809739"/>
                  <a:pt x="1170879" y="1775602"/>
                  <a:pt x="1170879" y="1734149"/>
                </a:cubicBezTo>
                <a:lnTo>
                  <a:pt x="1170879" y="1458610"/>
                </a:lnTo>
                <a:cubicBezTo>
                  <a:pt x="1403746" y="1323279"/>
                  <a:pt x="1561023" y="1070904"/>
                  <a:pt x="1561023" y="781954"/>
                </a:cubicBezTo>
                <a:cubicBezTo>
                  <a:pt x="1563461" y="350357"/>
                  <a:pt x="1213551" y="446"/>
                  <a:pt x="781954" y="446"/>
                </a:cubicBezTo>
                <a:close/>
                <a:moveTo>
                  <a:pt x="1058712" y="650280"/>
                </a:moveTo>
                <a:lnTo>
                  <a:pt x="592978" y="1200139"/>
                </a:lnTo>
                <a:cubicBezTo>
                  <a:pt x="590539" y="1203797"/>
                  <a:pt x="585663" y="1205016"/>
                  <a:pt x="582005" y="1205016"/>
                </a:cubicBezTo>
                <a:cubicBezTo>
                  <a:pt x="579567" y="1205016"/>
                  <a:pt x="577128" y="1203797"/>
                  <a:pt x="574690" y="1202578"/>
                </a:cubicBezTo>
                <a:cubicBezTo>
                  <a:pt x="568594" y="1198920"/>
                  <a:pt x="566155" y="1191605"/>
                  <a:pt x="568594" y="1184290"/>
                </a:cubicBezTo>
                <a:lnTo>
                  <a:pt x="731967" y="799022"/>
                </a:lnTo>
                <a:lnTo>
                  <a:pt x="582005" y="799022"/>
                </a:lnTo>
                <a:cubicBezTo>
                  <a:pt x="577128" y="799022"/>
                  <a:pt x="572251" y="796584"/>
                  <a:pt x="569813" y="791707"/>
                </a:cubicBezTo>
                <a:cubicBezTo>
                  <a:pt x="567375" y="788050"/>
                  <a:pt x="567375" y="781954"/>
                  <a:pt x="568594" y="777077"/>
                </a:cubicBezTo>
                <a:lnTo>
                  <a:pt x="786830" y="343042"/>
                </a:lnTo>
                <a:cubicBezTo>
                  <a:pt x="789269" y="338165"/>
                  <a:pt x="794146" y="334507"/>
                  <a:pt x="800242" y="334507"/>
                </a:cubicBezTo>
                <a:lnTo>
                  <a:pt x="1033109" y="334507"/>
                </a:lnTo>
                <a:cubicBezTo>
                  <a:pt x="1037986" y="334507"/>
                  <a:pt x="1042863" y="336946"/>
                  <a:pt x="1045301" y="341823"/>
                </a:cubicBezTo>
                <a:cubicBezTo>
                  <a:pt x="1047739" y="346699"/>
                  <a:pt x="1047739" y="351576"/>
                  <a:pt x="1045301" y="356453"/>
                </a:cubicBezTo>
                <a:lnTo>
                  <a:pt x="888024" y="635650"/>
                </a:lnTo>
                <a:lnTo>
                  <a:pt x="1047739" y="623458"/>
                </a:lnTo>
                <a:cubicBezTo>
                  <a:pt x="1053835" y="623458"/>
                  <a:pt x="1058712" y="627115"/>
                  <a:pt x="1061151" y="631992"/>
                </a:cubicBezTo>
                <a:cubicBezTo>
                  <a:pt x="1063589" y="639307"/>
                  <a:pt x="1062370" y="645403"/>
                  <a:pt x="1058712" y="6502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schemeClr val="bg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EC8B35-C154-11E6-108D-2FA415492766}"/>
              </a:ext>
            </a:extLst>
          </p:cNvPr>
          <p:cNvSpPr txBox="1"/>
          <p:nvPr/>
        </p:nvSpPr>
        <p:spPr>
          <a:xfrm>
            <a:off x="4469993" y="2738080"/>
            <a:ext cx="80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背景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76E299D-8A7C-698D-A43D-33EECE384595}"/>
              </a:ext>
            </a:extLst>
          </p:cNvPr>
          <p:cNvSpPr txBox="1"/>
          <p:nvPr/>
        </p:nvSpPr>
        <p:spPr>
          <a:xfrm>
            <a:off x="6443613" y="2147937"/>
            <a:ext cx="801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利他文化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86E1106-D44C-E3F1-9E47-AE5E93B7C1B7}"/>
              </a:ext>
            </a:extLst>
          </p:cNvPr>
          <p:cNvSpPr txBox="1"/>
          <p:nvPr/>
        </p:nvSpPr>
        <p:spPr>
          <a:xfrm>
            <a:off x="5881765" y="4691296"/>
            <a:ext cx="9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无边界伙伴</a:t>
            </a:r>
          </a:p>
        </p:txBody>
      </p: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0E2D70D1-7403-8E6F-CC13-5BABD80C3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9664272"/>
              </p:ext>
            </p:extLst>
          </p:nvPr>
        </p:nvGraphicFramePr>
        <p:xfrm>
          <a:off x="354489" y="1771960"/>
          <a:ext cx="3807840" cy="2583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A342C4C1-3A33-6952-9C36-BA12FE534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380379"/>
              </p:ext>
            </p:extLst>
          </p:nvPr>
        </p:nvGraphicFramePr>
        <p:xfrm>
          <a:off x="8058526" y="4355772"/>
          <a:ext cx="2751978" cy="215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9731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/>
          <p:nvPr/>
        </p:nvSpPr>
        <p:spPr bwMode="auto">
          <a:xfrm rot="16200000">
            <a:off x="4555410" y="-778589"/>
            <a:ext cx="3078480" cy="12194697"/>
          </a:xfrm>
          <a:custGeom>
            <a:avLst/>
            <a:gdLst>
              <a:gd name="T0" fmla="*/ 1199 w 1853"/>
              <a:gd name="T1" fmla="*/ 558 h 1852"/>
              <a:gd name="T2" fmla="*/ 1201 w 1853"/>
              <a:gd name="T3" fmla="*/ 0 h 1852"/>
              <a:gd name="T4" fmla="*/ 0 w 1853"/>
              <a:gd name="T5" fmla="*/ 0 h 1852"/>
              <a:gd name="T6" fmla="*/ 0 w 1853"/>
              <a:gd name="T7" fmla="*/ 1852 h 1852"/>
              <a:gd name="T8" fmla="*/ 1743 w 1853"/>
              <a:gd name="T9" fmla="*/ 1852 h 1852"/>
              <a:gd name="T10" fmla="*/ 1199 w 1853"/>
              <a:gd name="T11" fmla="*/ 558 h 1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53" h="1852">
                <a:moveTo>
                  <a:pt x="1199" y="558"/>
                </a:moveTo>
                <a:cubicBezTo>
                  <a:pt x="1097" y="361"/>
                  <a:pt x="1125" y="167"/>
                  <a:pt x="120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52"/>
                  <a:pt x="0" y="1852"/>
                  <a:pt x="0" y="1852"/>
                </a:cubicBezTo>
                <a:cubicBezTo>
                  <a:pt x="1743" y="1852"/>
                  <a:pt x="1743" y="1852"/>
                  <a:pt x="1743" y="1852"/>
                </a:cubicBezTo>
                <a:cubicBezTo>
                  <a:pt x="1853" y="1468"/>
                  <a:pt x="1428" y="1004"/>
                  <a:pt x="1199" y="55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1262C5-773B-E089-6813-D4D9724674F7}"/>
                  </a:ext>
                </a:extLst>
              </p:cNvPr>
              <p:cNvSpPr txBox="1"/>
              <p:nvPr/>
            </p:nvSpPr>
            <p:spPr>
              <a:xfrm>
                <a:off x="4067943" y="1645506"/>
                <a:ext cx="576389" cy="72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1262C5-773B-E089-6813-D4D972467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3" y="1645506"/>
                <a:ext cx="576389" cy="727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4BB31B64-FE7E-DEDF-4C42-D0F713173A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920427"/>
              </p:ext>
            </p:extLst>
          </p:nvPr>
        </p:nvGraphicFramePr>
        <p:xfrm>
          <a:off x="3075606" y="1537278"/>
          <a:ext cx="5492957" cy="4873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5A6934A0-3C1A-B038-4FBB-1563F3DAAE8A}"/>
              </a:ext>
            </a:extLst>
          </p:cNvPr>
          <p:cNvSpPr/>
          <p:nvPr/>
        </p:nvSpPr>
        <p:spPr>
          <a:xfrm>
            <a:off x="1" y="0"/>
            <a:ext cx="12192000" cy="847161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F03D1D-2A2B-E19D-ED53-7F1D301220B8}"/>
              </a:ext>
            </a:extLst>
          </p:cNvPr>
          <p:cNvGrpSpPr/>
          <p:nvPr/>
        </p:nvGrpSpPr>
        <p:grpSpPr>
          <a:xfrm>
            <a:off x="253591" y="130700"/>
            <a:ext cx="3814352" cy="585760"/>
            <a:chOff x="6096000" y="644357"/>
            <a:chExt cx="3814352" cy="5857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E3D6C7D-6AB7-059C-6E73-7C6D69D97999}"/>
                </a:ext>
              </a:extLst>
            </p:cNvPr>
            <p:cNvGrpSpPr/>
            <p:nvPr/>
          </p:nvGrpSpPr>
          <p:grpSpPr>
            <a:xfrm>
              <a:off x="6096000" y="644357"/>
              <a:ext cx="585760" cy="585760"/>
              <a:chOff x="6096000" y="621520"/>
              <a:chExt cx="585760" cy="585760"/>
            </a:xfrm>
          </p:grpSpPr>
          <p:sp>
            <p:nvSpPr>
              <p:cNvPr id="14" name="矩形: 圆角 2">
                <a:extLst>
                  <a:ext uri="{FF2B5EF4-FFF2-40B4-BE49-F238E27FC236}">
                    <a16:creationId xmlns:a16="http://schemas.microsoft.com/office/drawing/2014/main" id="{98548B0E-34CF-98FA-1186-093DA3B3D332}"/>
                  </a:ext>
                </a:extLst>
              </p:cNvPr>
              <p:cNvSpPr/>
              <p:nvPr/>
            </p:nvSpPr>
            <p:spPr>
              <a:xfrm>
                <a:off x="6096000" y="621520"/>
                <a:ext cx="585760" cy="585760"/>
              </a:xfrm>
              <a:prstGeom prst="roundRect">
                <a:avLst/>
              </a:prstGeom>
              <a:solidFill>
                <a:srgbClr val="2E3B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7" name="略懂PPT_10">
                <a:extLst>
                  <a:ext uri="{FF2B5EF4-FFF2-40B4-BE49-F238E27FC236}">
                    <a16:creationId xmlns:a16="http://schemas.microsoft.com/office/drawing/2014/main" id="{D1C3A6A4-A1D9-E73C-DF39-1DCC6D0A42D7}"/>
                  </a:ext>
                </a:extLst>
              </p:cNvPr>
              <p:cNvSpPr/>
              <p:nvPr/>
            </p:nvSpPr>
            <p:spPr>
              <a:xfrm>
                <a:off x="6140416" y="698957"/>
                <a:ext cx="496932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srgbClr val="C2B19A"/>
                    </a:solidFill>
                    <a:latin typeface="Century Gothic" panose="020B0502020202020204" pitchFamily="34" charset="0"/>
                    <a:ea typeface="思源黑体 CN Bold" panose="020B0800000000000000" pitchFamily="34" charset="-122"/>
                    <a:cs typeface="Didot" panose="02000503000000020003" pitchFamily="2" charset="-79"/>
                    <a:sym typeface="思源黑体 CN Normal" panose="020B0400000000000000" pitchFamily="34" charset="-122"/>
                  </a:rPr>
                  <a:t>1.2</a:t>
                </a:r>
                <a:endParaRPr lang="zh-CN" altLang="en-US" sz="2800" dirty="0">
                  <a:solidFill>
                    <a:srgbClr val="C2B19A"/>
                  </a:solidFill>
                  <a:latin typeface="Century Gothic" panose="020B0502020202020204" pitchFamily="34" charset="0"/>
                  <a:ea typeface="思源黑体 CN Bold" panose="020B0800000000000000" pitchFamily="34" charset="-122"/>
                  <a:cs typeface="Didot" panose="02000503000000020003" pitchFamily="2" charset="-79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2C940F3-2290-21B3-CDEB-9439300B0632}"/>
                </a:ext>
              </a:extLst>
            </p:cNvPr>
            <p:cNvSpPr txBox="1"/>
            <p:nvPr/>
          </p:nvSpPr>
          <p:spPr>
            <a:xfrm>
              <a:off x="7053236" y="721794"/>
              <a:ext cx="28571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rgbClr val="C2B19A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sym typeface="思源黑体 CN Normal" panose="020B0400000000000000" pitchFamily="34" charset="-122"/>
                </a:rPr>
                <a:t>背景</a:t>
              </a:r>
              <a:endParaRPr lang="en-US" altLang="zh-CN" sz="2800" dirty="0">
                <a:solidFill>
                  <a:srgbClr val="C2B19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9F6B40-ED02-F26E-8EEE-9EE258FB9D74}"/>
              </a:ext>
            </a:extLst>
          </p:cNvPr>
          <p:cNvSpPr/>
          <p:nvPr/>
        </p:nvSpPr>
        <p:spPr>
          <a:xfrm rot="16200000">
            <a:off x="5980569" y="-5182223"/>
            <a:ext cx="230862" cy="12192000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299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略懂PPT_4"/>
          <p:cNvSpPr/>
          <p:nvPr>
            <p:custDataLst>
              <p:tags r:id="rId1"/>
            </p:custDataLst>
          </p:nvPr>
        </p:nvSpPr>
        <p:spPr>
          <a:xfrm rot="3190635" flipV="1">
            <a:off x="1246699" y="3248587"/>
            <a:ext cx="1237480" cy="1237480"/>
          </a:xfrm>
          <a:prstGeom prst="ellipse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略懂PPT_5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1570112" y="3614059"/>
            <a:ext cx="590655" cy="506536"/>
          </a:xfrm>
          <a:custGeom>
            <a:avLst/>
            <a:gdLst>
              <a:gd name="connsiteX0" fmla="*/ 485836 w 605939"/>
              <a:gd name="connsiteY0" fmla="*/ 267866 h 519644"/>
              <a:gd name="connsiteX1" fmla="*/ 519990 w 605939"/>
              <a:gd name="connsiteY1" fmla="*/ 301972 h 519644"/>
              <a:gd name="connsiteX2" fmla="*/ 519990 w 605939"/>
              <a:gd name="connsiteY2" fmla="*/ 324601 h 519644"/>
              <a:gd name="connsiteX3" fmla="*/ 451683 w 605939"/>
              <a:gd name="connsiteY3" fmla="*/ 324601 h 519644"/>
              <a:gd name="connsiteX4" fmla="*/ 451683 w 605939"/>
              <a:gd name="connsiteY4" fmla="*/ 301972 h 519644"/>
              <a:gd name="connsiteX5" fmla="*/ 485836 w 605939"/>
              <a:gd name="connsiteY5" fmla="*/ 267866 h 519644"/>
              <a:gd name="connsiteX6" fmla="*/ 485877 w 605939"/>
              <a:gd name="connsiteY6" fmla="*/ 235079 h 519644"/>
              <a:gd name="connsiteX7" fmla="*/ 418850 w 605939"/>
              <a:gd name="connsiteY7" fmla="*/ 301998 h 519644"/>
              <a:gd name="connsiteX8" fmla="*/ 418850 w 605939"/>
              <a:gd name="connsiteY8" fmla="*/ 324845 h 519644"/>
              <a:gd name="connsiteX9" fmla="*/ 399111 w 605939"/>
              <a:gd name="connsiteY9" fmla="*/ 347585 h 519644"/>
              <a:gd name="connsiteX10" fmla="*/ 399111 w 605939"/>
              <a:gd name="connsiteY10" fmla="*/ 464096 h 519644"/>
              <a:gd name="connsiteX11" fmla="*/ 422104 w 605939"/>
              <a:gd name="connsiteY11" fmla="*/ 487160 h 519644"/>
              <a:gd name="connsiteX12" fmla="*/ 549650 w 605939"/>
              <a:gd name="connsiteY12" fmla="*/ 487160 h 519644"/>
              <a:gd name="connsiteX13" fmla="*/ 572643 w 605939"/>
              <a:gd name="connsiteY13" fmla="*/ 464096 h 519644"/>
              <a:gd name="connsiteX14" fmla="*/ 572643 w 605939"/>
              <a:gd name="connsiteY14" fmla="*/ 455325 h 519644"/>
              <a:gd name="connsiteX15" fmla="*/ 533598 w 605939"/>
              <a:gd name="connsiteY15" fmla="*/ 455325 h 519644"/>
              <a:gd name="connsiteX16" fmla="*/ 516787 w 605939"/>
              <a:gd name="connsiteY16" fmla="*/ 438541 h 519644"/>
              <a:gd name="connsiteX17" fmla="*/ 533598 w 605939"/>
              <a:gd name="connsiteY17" fmla="*/ 421866 h 519644"/>
              <a:gd name="connsiteX18" fmla="*/ 572643 w 605939"/>
              <a:gd name="connsiteY18" fmla="*/ 421866 h 519644"/>
              <a:gd name="connsiteX19" fmla="*/ 572643 w 605939"/>
              <a:gd name="connsiteY19" fmla="*/ 397936 h 519644"/>
              <a:gd name="connsiteX20" fmla="*/ 533598 w 605939"/>
              <a:gd name="connsiteY20" fmla="*/ 397936 h 519644"/>
              <a:gd name="connsiteX21" fmla="*/ 516787 w 605939"/>
              <a:gd name="connsiteY21" fmla="*/ 381152 h 519644"/>
              <a:gd name="connsiteX22" fmla="*/ 533598 w 605939"/>
              <a:gd name="connsiteY22" fmla="*/ 364477 h 519644"/>
              <a:gd name="connsiteX23" fmla="*/ 572643 w 605939"/>
              <a:gd name="connsiteY23" fmla="*/ 364477 h 519644"/>
              <a:gd name="connsiteX24" fmla="*/ 572643 w 605939"/>
              <a:gd name="connsiteY24" fmla="*/ 347585 h 519644"/>
              <a:gd name="connsiteX25" fmla="*/ 552903 w 605939"/>
              <a:gd name="connsiteY25" fmla="*/ 324845 h 519644"/>
              <a:gd name="connsiteX26" fmla="*/ 552903 w 605939"/>
              <a:gd name="connsiteY26" fmla="*/ 301998 h 519644"/>
              <a:gd name="connsiteX27" fmla="*/ 485877 w 605939"/>
              <a:gd name="connsiteY27" fmla="*/ 235079 h 519644"/>
              <a:gd name="connsiteX28" fmla="*/ 353667 w 605939"/>
              <a:gd name="connsiteY28" fmla="*/ 43746 h 519644"/>
              <a:gd name="connsiteX29" fmla="*/ 311477 w 605939"/>
              <a:gd name="connsiteY29" fmla="*/ 60638 h 519644"/>
              <a:gd name="connsiteX30" fmla="*/ 251391 w 605939"/>
              <a:gd name="connsiteY30" fmla="*/ 84568 h 519644"/>
              <a:gd name="connsiteX31" fmla="*/ 94128 w 605939"/>
              <a:gd name="connsiteY31" fmla="*/ 84568 h 519644"/>
              <a:gd name="connsiteX32" fmla="*/ 78185 w 605939"/>
              <a:gd name="connsiteY32" fmla="*/ 98969 h 519644"/>
              <a:gd name="connsiteX33" fmla="*/ 78185 w 605939"/>
              <a:gd name="connsiteY33" fmla="*/ 142607 h 519644"/>
              <a:gd name="connsiteX34" fmla="*/ 485768 w 605939"/>
              <a:gd name="connsiteY34" fmla="*/ 142607 h 519644"/>
              <a:gd name="connsiteX35" fmla="*/ 485768 w 605939"/>
              <a:gd name="connsiteY35" fmla="*/ 66918 h 519644"/>
              <a:gd name="connsiteX36" fmla="*/ 462558 w 605939"/>
              <a:gd name="connsiteY36" fmla="*/ 43746 h 519644"/>
              <a:gd name="connsiteX37" fmla="*/ 353667 w 605939"/>
              <a:gd name="connsiteY37" fmla="*/ 0 h 519644"/>
              <a:gd name="connsiteX38" fmla="*/ 462558 w 605939"/>
              <a:gd name="connsiteY38" fmla="*/ 0 h 519644"/>
              <a:gd name="connsiteX39" fmla="*/ 529585 w 605939"/>
              <a:gd name="connsiteY39" fmla="*/ 66918 h 519644"/>
              <a:gd name="connsiteX40" fmla="*/ 529585 w 605939"/>
              <a:gd name="connsiteY40" fmla="*/ 142715 h 519644"/>
              <a:gd name="connsiteX41" fmla="*/ 555181 w 605939"/>
              <a:gd name="connsiteY41" fmla="*/ 155276 h 519644"/>
              <a:gd name="connsiteX42" fmla="*/ 563532 w 605939"/>
              <a:gd name="connsiteY42" fmla="*/ 184295 h 519644"/>
              <a:gd name="connsiteX43" fmla="*/ 557242 w 605939"/>
              <a:gd name="connsiteY43" fmla="*/ 226958 h 519644"/>
              <a:gd name="connsiteX44" fmla="*/ 586200 w 605939"/>
              <a:gd name="connsiteY44" fmla="*/ 298425 h 519644"/>
              <a:gd name="connsiteX45" fmla="*/ 586200 w 605939"/>
              <a:gd name="connsiteY45" fmla="*/ 300049 h 519644"/>
              <a:gd name="connsiteX46" fmla="*/ 605939 w 605939"/>
              <a:gd name="connsiteY46" fmla="*/ 344011 h 519644"/>
              <a:gd name="connsiteX47" fmla="*/ 605939 w 605939"/>
              <a:gd name="connsiteY47" fmla="*/ 460522 h 519644"/>
              <a:gd name="connsiteX48" fmla="*/ 546721 w 605939"/>
              <a:gd name="connsiteY48" fmla="*/ 519644 h 519644"/>
              <a:gd name="connsiteX49" fmla="*/ 419284 w 605939"/>
              <a:gd name="connsiteY49" fmla="*/ 519644 h 519644"/>
              <a:gd name="connsiteX50" fmla="*/ 386313 w 605939"/>
              <a:gd name="connsiteY50" fmla="*/ 509574 h 519644"/>
              <a:gd name="connsiteX51" fmla="*/ 80029 w 605939"/>
              <a:gd name="connsiteY51" fmla="*/ 509574 h 519644"/>
              <a:gd name="connsiteX52" fmla="*/ 44021 w 605939"/>
              <a:gd name="connsiteY52" fmla="*/ 478497 h 519644"/>
              <a:gd name="connsiteX53" fmla="*/ 421 w 605939"/>
              <a:gd name="connsiteY53" fmla="*/ 184295 h 519644"/>
              <a:gd name="connsiteX54" fmla="*/ 8772 w 605939"/>
              <a:gd name="connsiteY54" fmla="*/ 155276 h 519644"/>
              <a:gd name="connsiteX55" fmla="*/ 34368 w 605939"/>
              <a:gd name="connsiteY55" fmla="*/ 142715 h 519644"/>
              <a:gd name="connsiteX56" fmla="*/ 34368 w 605939"/>
              <a:gd name="connsiteY56" fmla="*/ 98969 h 519644"/>
              <a:gd name="connsiteX57" fmla="*/ 94128 w 605939"/>
              <a:gd name="connsiteY57" fmla="*/ 40822 h 519644"/>
              <a:gd name="connsiteX58" fmla="*/ 251391 w 605939"/>
              <a:gd name="connsiteY58" fmla="*/ 40822 h 519644"/>
              <a:gd name="connsiteX59" fmla="*/ 284146 w 605939"/>
              <a:gd name="connsiteY59" fmla="*/ 26420 h 519644"/>
              <a:gd name="connsiteX60" fmla="*/ 353667 w 605939"/>
              <a:gd name="connsiteY60" fmla="*/ 0 h 51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5939" h="519644">
                <a:moveTo>
                  <a:pt x="485836" y="267866"/>
                </a:moveTo>
                <a:cubicBezTo>
                  <a:pt x="504702" y="267866"/>
                  <a:pt x="519990" y="283241"/>
                  <a:pt x="519990" y="301972"/>
                </a:cubicBezTo>
                <a:lnTo>
                  <a:pt x="519990" y="324601"/>
                </a:lnTo>
                <a:lnTo>
                  <a:pt x="451683" y="324601"/>
                </a:lnTo>
                <a:lnTo>
                  <a:pt x="451683" y="301972"/>
                </a:lnTo>
                <a:cubicBezTo>
                  <a:pt x="451683" y="283241"/>
                  <a:pt x="466971" y="267866"/>
                  <a:pt x="485836" y="267866"/>
                </a:cubicBezTo>
                <a:close/>
                <a:moveTo>
                  <a:pt x="485877" y="235079"/>
                </a:moveTo>
                <a:cubicBezTo>
                  <a:pt x="448893" y="235079"/>
                  <a:pt x="418850" y="265182"/>
                  <a:pt x="418850" y="301998"/>
                </a:cubicBezTo>
                <a:lnTo>
                  <a:pt x="418850" y="324845"/>
                </a:lnTo>
                <a:cubicBezTo>
                  <a:pt x="407679" y="326470"/>
                  <a:pt x="399111" y="335998"/>
                  <a:pt x="399111" y="347585"/>
                </a:cubicBezTo>
                <a:lnTo>
                  <a:pt x="399111" y="464096"/>
                </a:lnTo>
                <a:cubicBezTo>
                  <a:pt x="399111" y="476873"/>
                  <a:pt x="409414" y="487160"/>
                  <a:pt x="422104" y="487160"/>
                </a:cubicBezTo>
                <a:lnTo>
                  <a:pt x="549650" y="487160"/>
                </a:lnTo>
                <a:cubicBezTo>
                  <a:pt x="562339" y="487160"/>
                  <a:pt x="572643" y="476873"/>
                  <a:pt x="572643" y="464096"/>
                </a:cubicBezTo>
                <a:lnTo>
                  <a:pt x="572643" y="455325"/>
                </a:lnTo>
                <a:lnTo>
                  <a:pt x="533598" y="455325"/>
                </a:lnTo>
                <a:cubicBezTo>
                  <a:pt x="524270" y="455325"/>
                  <a:pt x="516787" y="447745"/>
                  <a:pt x="516787" y="438541"/>
                </a:cubicBezTo>
                <a:cubicBezTo>
                  <a:pt x="516787" y="429337"/>
                  <a:pt x="524270" y="421866"/>
                  <a:pt x="533598" y="421866"/>
                </a:cubicBezTo>
                <a:lnTo>
                  <a:pt x="572643" y="421866"/>
                </a:lnTo>
                <a:lnTo>
                  <a:pt x="572643" y="397936"/>
                </a:lnTo>
                <a:lnTo>
                  <a:pt x="533598" y="397936"/>
                </a:lnTo>
                <a:cubicBezTo>
                  <a:pt x="524270" y="397936"/>
                  <a:pt x="516787" y="390464"/>
                  <a:pt x="516787" y="381152"/>
                </a:cubicBezTo>
                <a:cubicBezTo>
                  <a:pt x="516787" y="371948"/>
                  <a:pt x="524270" y="364477"/>
                  <a:pt x="533598" y="364477"/>
                </a:cubicBezTo>
                <a:lnTo>
                  <a:pt x="572643" y="364477"/>
                </a:lnTo>
                <a:lnTo>
                  <a:pt x="572643" y="347585"/>
                </a:lnTo>
                <a:cubicBezTo>
                  <a:pt x="572643" y="335998"/>
                  <a:pt x="564074" y="326470"/>
                  <a:pt x="552903" y="324845"/>
                </a:cubicBezTo>
                <a:lnTo>
                  <a:pt x="552903" y="301998"/>
                </a:lnTo>
                <a:cubicBezTo>
                  <a:pt x="552903" y="265182"/>
                  <a:pt x="522861" y="235079"/>
                  <a:pt x="485877" y="235079"/>
                </a:cubicBezTo>
                <a:close/>
                <a:moveTo>
                  <a:pt x="353667" y="43746"/>
                </a:moveTo>
                <a:cubicBezTo>
                  <a:pt x="332735" y="43746"/>
                  <a:pt x="323841" y="50892"/>
                  <a:pt x="311477" y="60638"/>
                </a:cubicBezTo>
                <a:cubicBezTo>
                  <a:pt x="298028" y="71357"/>
                  <a:pt x="281326" y="84568"/>
                  <a:pt x="251391" y="84568"/>
                </a:cubicBezTo>
                <a:lnTo>
                  <a:pt x="94128" y="84568"/>
                </a:lnTo>
                <a:cubicBezTo>
                  <a:pt x="86319" y="84568"/>
                  <a:pt x="78185" y="89982"/>
                  <a:pt x="78185" y="98969"/>
                </a:cubicBezTo>
                <a:lnTo>
                  <a:pt x="78185" y="142607"/>
                </a:lnTo>
                <a:lnTo>
                  <a:pt x="485768" y="142607"/>
                </a:lnTo>
                <a:lnTo>
                  <a:pt x="485768" y="66918"/>
                </a:lnTo>
                <a:cubicBezTo>
                  <a:pt x="485768" y="54141"/>
                  <a:pt x="475356" y="43746"/>
                  <a:pt x="462558" y="43746"/>
                </a:cubicBezTo>
                <a:close/>
                <a:moveTo>
                  <a:pt x="353667" y="0"/>
                </a:moveTo>
                <a:lnTo>
                  <a:pt x="462558" y="0"/>
                </a:lnTo>
                <a:cubicBezTo>
                  <a:pt x="499542" y="0"/>
                  <a:pt x="529585" y="29994"/>
                  <a:pt x="529585" y="66918"/>
                </a:cubicBezTo>
                <a:lnTo>
                  <a:pt x="529585" y="142715"/>
                </a:lnTo>
                <a:cubicBezTo>
                  <a:pt x="539455" y="143256"/>
                  <a:pt x="548673" y="147804"/>
                  <a:pt x="555181" y="155276"/>
                </a:cubicBezTo>
                <a:cubicBezTo>
                  <a:pt x="562014" y="163289"/>
                  <a:pt x="565159" y="173900"/>
                  <a:pt x="563532" y="184295"/>
                </a:cubicBezTo>
                <a:lnTo>
                  <a:pt x="557242" y="226958"/>
                </a:lnTo>
                <a:cubicBezTo>
                  <a:pt x="575137" y="245474"/>
                  <a:pt x="586200" y="270705"/>
                  <a:pt x="586200" y="298425"/>
                </a:cubicBezTo>
                <a:lnTo>
                  <a:pt x="586200" y="300049"/>
                </a:lnTo>
                <a:cubicBezTo>
                  <a:pt x="598347" y="310985"/>
                  <a:pt x="605939" y="326794"/>
                  <a:pt x="605939" y="344011"/>
                </a:cubicBezTo>
                <a:lnTo>
                  <a:pt x="605939" y="460522"/>
                </a:lnTo>
                <a:cubicBezTo>
                  <a:pt x="605939" y="493115"/>
                  <a:pt x="579367" y="519644"/>
                  <a:pt x="546721" y="519644"/>
                </a:cubicBezTo>
                <a:lnTo>
                  <a:pt x="419284" y="519644"/>
                </a:lnTo>
                <a:cubicBezTo>
                  <a:pt x="407028" y="519644"/>
                  <a:pt x="395640" y="515854"/>
                  <a:pt x="386313" y="509574"/>
                </a:cubicBezTo>
                <a:lnTo>
                  <a:pt x="80029" y="509574"/>
                </a:lnTo>
                <a:cubicBezTo>
                  <a:pt x="62025" y="509574"/>
                  <a:pt x="46732" y="496364"/>
                  <a:pt x="44021" y="478497"/>
                </a:cubicBezTo>
                <a:lnTo>
                  <a:pt x="421" y="184295"/>
                </a:lnTo>
                <a:cubicBezTo>
                  <a:pt x="-1206" y="173900"/>
                  <a:pt x="1939" y="163289"/>
                  <a:pt x="8772" y="155276"/>
                </a:cubicBezTo>
                <a:cubicBezTo>
                  <a:pt x="15280" y="147804"/>
                  <a:pt x="24498" y="143256"/>
                  <a:pt x="34368" y="142715"/>
                </a:cubicBezTo>
                <a:lnTo>
                  <a:pt x="34368" y="98969"/>
                </a:lnTo>
                <a:cubicBezTo>
                  <a:pt x="34368" y="66918"/>
                  <a:pt x="61157" y="40822"/>
                  <a:pt x="94128" y="40822"/>
                </a:cubicBezTo>
                <a:lnTo>
                  <a:pt x="251391" y="40822"/>
                </a:lnTo>
                <a:cubicBezTo>
                  <a:pt x="266033" y="40822"/>
                  <a:pt x="272866" y="35408"/>
                  <a:pt x="284146" y="26420"/>
                </a:cubicBezTo>
                <a:cubicBezTo>
                  <a:pt x="298245" y="15267"/>
                  <a:pt x="317442" y="0"/>
                  <a:pt x="3536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2277" y="4776812"/>
            <a:ext cx="3575666" cy="1145538"/>
            <a:chOff x="609949" y="3975254"/>
            <a:chExt cx="3575666" cy="1145538"/>
          </a:xfrm>
        </p:grpSpPr>
        <p:sp>
          <p:nvSpPr>
            <p:cNvPr id="19" name="略懂PPT_9"/>
            <p:cNvSpPr/>
            <p:nvPr/>
          </p:nvSpPr>
          <p:spPr>
            <a:xfrm>
              <a:off x="927924" y="3975254"/>
              <a:ext cx="21644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Didot" panose="02000503000000020003" pitchFamily="2" charset="-79"/>
                  <a:sym typeface="思源黑体 CN Normal" panose="020B0400000000000000" pitchFamily="34" charset="-122"/>
                </a:rPr>
                <a:t>思想发端</a:t>
              </a:r>
              <a:endPara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  <p:sp>
          <p:nvSpPr>
            <p:cNvPr id="20" name="略懂PPT_10"/>
            <p:cNvSpPr/>
            <p:nvPr/>
          </p:nvSpPr>
          <p:spPr>
            <a:xfrm>
              <a:off x="609949" y="4337436"/>
              <a:ext cx="3575666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indent="0" defTabSz="12192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sym typeface="思源黑体 CN Normal" panose="020B0400000000000000" pitchFamily="34" charset="-122"/>
                </a:rPr>
                <a:t>赴日学习，百日旅行等事件对李茂津的影响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2" name="略懂PPT_7"/>
          <p:cNvSpPr/>
          <p:nvPr>
            <p:custDataLst>
              <p:tags r:id="rId3"/>
            </p:custDataLst>
          </p:nvPr>
        </p:nvSpPr>
        <p:spPr>
          <a:xfrm rot="3190635" flipV="1">
            <a:off x="5152989" y="2030087"/>
            <a:ext cx="1237480" cy="1237480"/>
          </a:xfrm>
          <a:prstGeom prst="ellipse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略懂PPT_8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5476402" y="2353983"/>
            <a:ext cx="590655" cy="589689"/>
          </a:xfrm>
          <a:custGeom>
            <a:avLst/>
            <a:gdLst>
              <a:gd name="connsiteX0" fmla="*/ 302479 w 605734"/>
              <a:gd name="connsiteY0" fmla="*/ 518585 h 604745"/>
              <a:gd name="connsiteX1" fmla="*/ 345630 w 605734"/>
              <a:gd name="connsiteY1" fmla="*/ 561665 h 604745"/>
              <a:gd name="connsiteX2" fmla="*/ 302479 w 605734"/>
              <a:gd name="connsiteY2" fmla="*/ 604745 h 604745"/>
              <a:gd name="connsiteX3" fmla="*/ 259328 w 605734"/>
              <a:gd name="connsiteY3" fmla="*/ 561665 h 604745"/>
              <a:gd name="connsiteX4" fmla="*/ 302479 w 605734"/>
              <a:gd name="connsiteY4" fmla="*/ 518585 h 604745"/>
              <a:gd name="connsiteX5" fmla="*/ 490324 w 605734"/>
              <a:gd name="connsiteY5" fmla="*/ 446396 h 604745"/>
              <a:gd name="connsiteX6" fmla="*/ 533546 w 605734"/>
              <a:gd name="connsiteY6" fmla="*/ 489547 h 604745"/>
              <a:gd name="connsiteX7" fmla="*/ 490324 w 605734"/>
              <a:gd name="connsiteY7" fmla="*/ 532698 h 604745"/>
              <a:gd name="connsiteX8" fmla="*/ 447102 w 605734"/>
              <a:gd name="connsiteY8" fmla="*/ 489547 h 604745"/>
              <a:gd name="connsiteX9" fmla="*/ 490324 w 605734"/>
              <a:gd name="connsiteY9" fmla="*/ 446396 h 604745"/>
              <a:gd name="connsiteX10" fmla="*/ 114880 w 605734"/>
              <a:gd name="connsiteY10" fmla="*/ 446396 h 604745"/>
              <a:gd name="connsiteX11" fmla="*/ 158066 w 605734"/>
              <a:gd name="connsiteY11" fmla="*/ 489547 h 604745"/>
              <a:gd name="connsiteX12" fmla="*/ 114880 w 605734"/>
              <a:gd name="connsiteY12" fmla="*/ 532698 h 604745"/>
              <a:gd name="connsiteX13" fmla="*/ 71694 w 605734"/>
              <a:gd name="connsiteY13" fmla="*/ 489547 h 604745"/>
              <a:gd name="connsiteX14" fmla="*/ 114880 w 605734"/>
              <a:gd name="connsiteY14" fmla="*/ 446396 h 604745"/>
              <a:gd name="connsiteX15" fmla="*/ 562583 w 605734"/>
              <a:gd name="connsiteY15" fmla="*/ 259680 h 604745"/>
              <a:gd name="connsiteX16" fmla="*/ 605734 w 605734"/>
              <a:gd name="connsiteY16" fmla="*/ 302760 h 604745"/>
              <a:gd name="connsiteX17" fmla="*/ 562583 w 605734"/>
              <a:gd name="connsiteY17" fmla="*/ 345840 h 604745"/>
              <a:gd name="connsiteX18" fmla="*/ 519432 w 605734"/>
              <a:gd name="connsiteY18" fmla="*/ 302760 h 604745"/>
              <a:gd name="connsiteX19" fmla="*/ 562583 w 605734"/>
              <a:gd name="connsiteY19" fmla="*/ 259680 h 604745"/>
              <a:gd name="connsiteX20" fmla="*/ 43151 w 605734"/>
              <a:gd name="connsiteY20" fmla="*/ 259680 h 604745"/>
              <a:gd name="connsiteX21" fmla="*/ 86302 w 605734"/>
              <a:gd name="connsiteY21" fmla="*/ 302760 h 604745"/>
              <a:gd name="connsiteX22" fmla="*/ 43151 w 605734"/>
              <a:gd name="connsiteY22" fmla="*/ 345840 h 604745"/>
              <a:gd name="connsiteX23" fmla="*/ 0 w 605734"/>
              <a:gd name="connsiteY23" fmla="*/ 302760 h 604745"/>
              <a:gd name="connsiteX24" fmla="*/ 43151 w 605734"/>
              <a:gd name="connsiteY24" fmla="*/ 259680 h 604745"/>
              <a:gd name="connsiteX25" fmla="*/ 302479 w 605734"/>
              <a:gd name="connsiteY25" fmla="*/ 144024 h 604745"/>
              <a:gd name="connsiteX26" fmla="*/ 461428 w 605734"/>
              <a:gd name="connsiteY26" fmla="*/ 302726 h 604745"/>
              <a:gd name="connsiteX27" fmla="*/ 302479 w 605734"/>
              <a:gd name="connsiteY27" fmla="*/ 461428 h 604745"/>
              <a:gd name="connsiteX28" fmla="*/ 143530 w 605734"/>
              <a:gd name="connsiteY28" fmla="*/ 302726 h 604745"/>
              <a:gd name="connsiteX29" fmla="*/ 302479 w 605734"/>
              <a:gd name="connsiteY29" fmla="*/ 144024 h 604745"/>
              <a:gd name="connsiteX30" fmla="*/ 490324 w 605734"/>
              <a:gd name="connsiteY30" fmla="*/ 72118 h 604745"/>
              <a:gd name="connsiteX31" fmla="*/ 533546 w 605734"/>
              <a:gd name="connsiteY31" fmla="*/ 115198 h 604745"/>
              <a:gd name="connsiteX32" fmla="*/ 490324 w 605734"/>
              <a:gd name="connsiteY32" fmla="*/ 158278 h 604745"/>
              <a:gd name="connsiteX33" fmla="*/ 447102 w 605734"/>
              <a:gd name="connsiteY33" fmla="*/ 115198 h 604745"/>
              <a:gd name="connsiteX34" fmla="*/ 490324 w 605734"/>
              <a:gd name="connsiteY34" fmla="*/ 72118 h 604745"/>
              <a:gd name="connsiteX35" fmla="*/ 114880 w 605734"/>
              <a:gd name="connsiteY35" fmla="*/ 72118 h 604745"/>
              <a:gd name="connsiteX36" fmla="*/ 158066 w 605734"/>
              <a:gd name="connsiteY36" fmla="*/ 115198 h 604745"/>
              <a:gd name="connsiteX37" fmla="*/ 114880 w 605734"/>
              <a:gd name="connsiteY37" fmla="*/ 158278 h 604745"/>
              <a:gd name="connsiteX38" fmla="*/ 71694 w 605734"/>
              <a:gd name="connsiteY38" fmla="*/ 115198 h 604745"/>
              <a:gd name="connsiteX39" fmla="*/ 114880 w 605734"/>
              <a:gd name="connsiteY39" fmla="*/ 72118 h 604745"/>
              <a:gd name="connsiteX40" fmla="*/ 302620 w 605734"/>
              <a:gd name="connsiteY40" fmla="*/ 0 h 604745"/>
              <a:gd name="connsiteX41" fmla="*/ 345771 w 605734"/>
              <a:gd name="connsiteY41" fmla="*/ 43080 h 604745"/>
              <a:gd name="connsiteX42" fmla="*/ 302620 w 605734"/>
              <a:gd name="connsiteY42" fmla="*/ 86160 h 604745"/>
              <a:gd name="connsiteX43" fmla="*/ 259469 w 605734"/>
              <a:gd name="connsiteY43" fmla="*/ 43080 h 604745"/>
              <a:gd name="connsiteX44" fmla="*/ 302620 w 605734"/>
              <a:gd name="connsiteY44" fmla="*/ 0 h 6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5734" h="604745">
                <a:moveTo>
                  <a:pt x="302479" y="518585"/>
                </a:moveTo>
                <a:cubicBezTo>
                  <a:pt x="326311" y="518585"/>
                  <a:pt x="345630" y="537873"/>
                  <a:pt x="345630" y="561665"/>
                </a:cubicBezTo>
                <a:cubicBezTo>
                  <a:pt x="345630" y="585457"/>
                  <a:pt x="326311" y="604745"/>
                  <a:pt x="302479" y="604745"/>
                </a:cubicBezTo>
                <a:cubicBezTo>
                  <a:pt x="278647" y="604745"/>
                  <a:pt x="259328" y="585457"/>
                  <a:pt x="259328" y="561665"/>
                </a:cubicBezTo>
                <a:cubicBezTo>
                  <a:pt x="259328" y="537873"/>
                  <a:pt x="278647" y="518585"/>
                  <a:pt x="302479" y="518585"/>
                </a:cubicBezTo>
                <a:close/>
                <a:moveTo>
                  <a:pt x="490324" y="446396"/>
                </a:moveTo>
                <a:cubicBezTo>
                  <a:pt x="514195" y="446396"/>
                  <a:pt x="533546" y="465715"/>
                  <a:pt x="533546" y="489547"/>
                </a:cubicBezTo>
                <a:cubicBezTo>
                  <a:pt x="533546" y="513379"/>
                  <a:pt x="514195" y="532698"/>
                  <a:pt x="490324" y="532698"/>
                </a:cubicBezTo>
                <a:cubicBezTo>
                  <a:pt x="466453" y="532698"/>
                  <a:pt x="447102" y="513379"/>
                  <a:pt x="447102" y="489547"/>
                </a:cubicBezTo>
                <a:cubicBezTo>
                  <a:pt x="447102" y="465715"/>
                  <a:pt x="466453" y="446396"/>
                  <a:pt x="490324" y="446396"/>
                </a:cubicBezTo>
                <a:close/>
                <a:moveTo>
                  <a:pt x="114880" y="446396"/>
                </a:moveTo>
                <a:cubicBezTo>
                  <a:pt x="138731" y="446396"/>
                  <a:pt x="158066" y="465715"/>
                  <a:pt x="158066" y="489547"/>
                </a:cubicBezTo>
                <a:cubicBezTo>
                  <a:pt x="158066" y="513379"/>
                  <a:pt x="138731" y="532698"/>
                  <a:pt x="114880" y="532698"/>
                </a:cubicBezTo>
                <a:cubicBezTo>
                  <a:pt x="91029" y="532698"/>
                  <a:pt x="71694" y="513379"/>
                  <a:pt x="71694" y="489547"/>
                </a:cubicBezTo>
                <a:cubicBezTo>
                  <a:pt x="71694" y="465715"/>
                  <a:pt x="91029" y="446396"/>
                  <a:pt x="114880" y="446396"/>
                </a:cubicBezTo>
                <a:close/>
                <a:moveTo>
                  <a:pt x="562583" y="259680"/>
                </a:moveTo>
                <a:cubicBezTo>
                  <a:pt x="586415" y="259680"/>
                  <a:pt x="605734" y="278968"/>
                  <a:pt x="605734" y="302760"/>
                </a:cubicBezTo>
                <a:cubicBezTo>
                  <a:pt x="605734" y="326552"/>
                  <a:pt x="586415" y="345840"/>
                  <a:pt x="562583" y="345840"/>
                </a:cubicBezTo>
                <a:cubicBezTo>
                  <a:pt x="538751" y="345840"/>
                  <a:pt x="519432" y="326552"/>
                  <a:pt x="519432" y="302760"/>
                </a:cubicBezTo>
                <a:cubicBezTo>
                  <a:pt x="519432" y="278968"/>
                  <a:pt x="538751" y="259680"/>
                  <a:pt x="562583" y="259680"/>
                </a:cubicBezTo>
                <a:close/>
                <a:moveTo>
                  <a:pt x="43151" y="259680"/>
                </a:moveTo>
                <a:cubicBezTo>
                  <a:pt x="66983" y="259680"/>
                  <a:pt x="86302" y="278968"/>
                  <a:pt x="86302" y="302760"/>
                </a:cubicBezTo>
                <a:cubicBezTo>
                  <a:pt x="86302" y="326552"/>
                  <a:pt x="66983" y="345840"/>
                  <a:pt x="43151" y="345840"/>
                </a:cubicBezTo>
                <a:cubicBezTo>
                  <a:pt x="19319" y="345840"/>
                  <a:pt x="0" y="326552"/>
                  <a:pt x="0" y="302760"/>
                </a:cubicBezTo>
                <a:cubicBezTo>
                  <a:pt x="0" y="278968"/>
                  <a:pt x="19319" y="259680"/>
                  <a:pt x="43151" y="259680"/>
                </a:cubicBezTo>
                <a:close/>
                <a:moveTo>
                  <a:pt x="302479" y="144024"/>
                </a:moveTo>
                <a:cubicBezTo>
                  <a:pt x="390264" y="144024"/>
                  <a:pt x="461428" y="215077"/>
                  <a:pt x="461428" y="302726"/>
                </a:cubicBezTo>
                <a:cubicBezTo>
                  <a:pt x="461428" y="390375"/>
                  <a:pt x="390264" y="461428"/>
                  <a:pt x="302479" y="461428"/>
                </a:cubicBezTo>
                <a:cubicBezTo>
                  <a:pt x="214694" y="461428"/>
                  <a:pt x="143530" y="390375"/>
                  <a:pt x="143530" y="302726"/>
                </a:cubicBezTo>
                <a:cubicBezTo>
                  <a:pt x="143530" y="215077"/>
                  <a:pt x="214694" y="144024"/>
                  <a:pt x="302479" y="144024"/>
                </a:cubicBezTo>
                <a:close/>
                <a:moveTo>
                  <a:pt x="490324" y="72118"/>
                </a:moveTo>
                <a:cubicBezTo>
                  <a:pt x="514195" y="72118"/>
                  <a:pt x="533546" y="91406"/>
                  <a:pt x="533546" y="115198"/>
                </a:cubicBezTo>
                <a:cubicBezTo>
                  <a:pt x="533546" y="138990"/>
                  <a:pt x="514195" y="158278"/>
                  <a:pt x="490324" y="158278"/>
                </a:cubicBezTo>
                <a:cubicBezTo>
                  <a:pt x="466453" y="158278"/>
                  <a:pt x="447102" y="138990"/>
                  <a:pt x="447102" y="115198"/>
                </a:cubicBezTo>
                <a:cubicBezTo>
                  <a:pt x="447102" y="91406"/>
                  <a:pt x="466453" y="72118"/>
                  <a:pt x="490324" y="72118"/>
                </a:cubicBezTo>
                <a:close/>
                <a:moveTo>
                  <a:pt x="114880" y="72118"/>
                </a:moveTo>
                <a:cubicBezTo>
                  <a:pt x="138731" y="72118"/>
                  <a:pt x="158066" y="91406"/>
                  <a:pt x="158066" y="115198"/>
                </a:cubicBezTo>
                <a:cubicBezTo>
                  <a:pt x="158066" y="138990"/>
                  <a:pt x="138731" y="158278"/>
                  <a:pt x="114880" y="158278"/>
                </a:cubicBezTo>
                <a:cubicBezTo>
                  <a:pt x="91029" y="158278"/>
                  <a:pt x="71694" y="138990"/>
                  <a:pt x="71694" y="115198"/>
                </a:cubicBezTo>
                <a:cubicBezTo>
                  <a:pt x="71694" y="91406"/>
                  <a:pt x="91029" y="72118"/>
                  <a:pt x="114880" y="72118"/>
                </a:cubicBezTo>
                <a:close/>
                <a:moveTo>
                  <a:pt x="302620" y="0"/>
                </a:moveTo>
                <a:cubicBezTo>
                  <a:pt x="326452" y="0"/>
                  <a:pt x="345771" y="19288"/>
                  <a:pt x="345771" y="43080"/>
                </a:cubicBezTo>
                <a:cubicBezTo>
                  <a:pt x="345771" y="66872"/>
                  <a:pt x="326452" y="86160"/>
                  <a:pt x="302620" y="86160"/>
                </a:cubicBezTo>
                <a:cubicBezTo>
                  <a:pt x="278788" y="86160"/>
                  <a:pt x="259469" y="66872"/>
                  <a:pt x="259469" y="43080"/>
                </a:cubicBezTo>
                <a:cubicBezTo>
                  <a:pt x="259469" y="19288"/>
                  <a:pt x="278788" y="0"/>
                  <a:pt x="3026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23" name="略懂PPT_10"/>
          <p:cNvSpPr/>
          <p:nvPr/>
        </p:nvSpPr>
        <p:spPr>
          <a:xfrm>
            <a:off x="8335488" y="3114783"/>
            <a:ext cx="2857207" cy="41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Didot" panose="02000503000000020003" pitchFamily="2" charset="-79"/>
              </a:rPr>
              <a:t>企业内宣传，社会上担责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14" name="略懂PPT_10"/>
          <p:cNvSpPr/>
          <p:nvPr>
            <p:custDataLst>
              <p:tags r:id="rId5"/>
            </p:custDataLst>
          </p:nvPr>
        </p:nvSpPr>
        <p:spPr>
          <a:xfrm rot="3190635" flipV="1">
            <a:off x="9111101" y="1100922"/>
            <a:ext cx="1237480" cy="1237480"/>
          </a:xfrm>
          <a:prstGeom prst="ellipse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略懂PPT_11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9434515" y="1454508"/>
            <a:ext cx="590653" cy="530309"/>
          </a:xfrm>
          <a:custGeom>
            <a:avLst/>
            <a:gdLst>
              <a:gd name="T0" fmla="*/ 6113 w 6561"/>
              <a:gd name="T1" fmla="*/ 5006 h 5901"/>
              <a:gd name="T2" fmla="*/ 5890 w 6561"/>
              <a:gd name="T3" fmla="*/ 5006 h 5901"/>
              <a:gd name="T4" fmla="*/ 5890 w 6561"/>
              <a:gd name="T5" fmla="*/ 349 h 5901"/>
              <a:gd name="T6" fmla="*/ 5540 w 6561"/>
              <a:gd name="T7" fmla="*/ 0 h 5901"/>
              <a:gd name="T8" fmla="*/ 4804 w 6561"/>
              <a:gd name="T9" fmla="*/ 0 h 5901"/>
              <a:gd name="T10" fmla="*/ 4454 w 6561"/>
              <a:gd name="T11" fmla="*/ 349 h 5901"/>
              <a:gd name="T12" fmla="*/ 4454 w 6561"/>
              <a:gd name="T13" fmla="*/ 5006 h 5901"/>
              <a:gd name="T14" fmla="*/ 4008 w 6561"/>
              <a:gd name="T15" fmla="*/ 5006 h 5901"/>
              <a:gd name="T16" fmla="*/ 4008 w 6561"/>
              <a:gd name="T17" fmla="*/ 1580 h 5901"/>
              <a:gd name="T18" fmla="*/ 3658 w 6561"/>
              <a:gd name="T19" fmla="*/ 1230 h 5901"/>
              <a:gd name="T20" fmla="*/ 2923 w 6561"/>
              <a:gd name="T21" fmla="*/ 1230 h 5901"/>
              <a:gd name="T22" fmla="*/ 2573 w 6561"/>
              <a:gd name="T23" fmla="*/ 1580 h 5901"/>
              <a:gd name="T24" fmla="*/ 2573 w 6561"/>
              <a:gd name="T25" fmla="*/ 5006 h 5901"/>
              <a:gd name="T26" fmla="*/ 2236 w 6561"/>
              <a:gd name="T27" fmla="*/ 5006 h 5901"/>
              <a:gd name="T28" fmla="*/ 2236 w 6561"/>
              <a:gd name="T29" fmla="*/ 3502 h 5901"/>
              <a:gd name="T30" fmla="*/ 1887 w 6561"/>
              <a:gd name="T31" fmla="*/ 3152 h 5901"/>
              <a:gd name="T32" fmla="*/ 1151 w 6561"/>
              <a:gd name="T33" fmla="*/ 3152 h 5901"/>
              <a:gd name="T34" fmla="*/ 801 w 6561"/>
              <a:gd name="T35" fmla="*/ 3502 h 5901"/>
              <a:gd name="T36" fmla="*/ 801 w 6561"/>
              <a:gd name="T37" fmla="*/ 5006 h 5901"/>
              <a:gd name="T38" fmla="*/ 448 w 6561"/>
              <a:gd name="T39" fmla="*/ 5006 h 5901"/>
              <a:gd name="T40" fmla="*/ 0 w 6561"/>
              <a:gd name="T41" fmla="*/ 5454 h 5901"/>
              <a:gd name="T42" fmla="*/ 448 w 6561"/>
              <a:gd name="T43" fmla="*/ 5901 h 5901"/>
              <a:gd name="T44" fmla="*/ 6113 w 6561"/>
              <a:gd name="T45" fmla="*/ 5901 h 5901"/>
              <a:gd name="T46" fmla="*/ 6561 w 6561"/>
              <a:gd name="T47" fmla="*/ 5454 h 5901"/>
              <a:gd name="T48" fmla="*/ 6113 w 6561"/>
              <a:gd name="T49" fmla="*/ 5006 h 5901"/>
              <a:gd name="T50" fmla="*/ 3021 w 6561"/>
              <a:gd name="T51" fmla="*/ 1678 h 5901"/>
              <a:gd name="T52" fmla="*/ 3561 w 6561"/>
              <a:gd name="T53" fmla="*/ 1678 h 5901"/>
              <a:gd name="T54" fmla="*/ 3561 w 6561"/>
              <a:gd name="T55" fmla="*/ 5006 h 5901"/>
              <a:gd name="T56" fmla="*/ 3021 w 6561"/>
              <a:gd name="T57" fmla="*/ 5006 h 5901"/>
              <a:gd name="T58" fmla="*/ 3021 w 6561"/>
              <a:gd name="T59" fmla="*/ 1678 h 5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61" h="5901">
                <a:moveTo>
                  <a:pt x="6113" y="5006"/>
                </a:moveTo>
                <a:lnTo>
                  <a:pt x="5890" y="5006"/>
                </a:lnTo>
                <a:lnTo>
                  <a:pt x="5890" y="349"/>
                </a:lnTo>
                <a:cubicBezTo>
                  <a:pt x="5890" y="156"/>
                  <a:pt x="5733" y="0"/>
                  <a:pt x="5540" y="0"/>
                </a:cubicBezTo>
                <a:lnTo>
                  <a:pt x="4804" y="0"/>
                </a:lnTo>
                <a:cubicBezTo>
                  <a:pt x="4611" y="0"/>
                  <a:pt x="4454" y="156"/>
                  <a:pt x="4454" y="349"/>
                </a:cubicBezTo>
                <a:lnTo>
                  <a:pt x="4454" y="5006"/>
                </a:lnTo>
                <a:lnTo>
                  <a:pt x="4008" y="5006"/>
                </a:lnTo>
                <a:lnTo>
                  <a:pt x="4008" y="1580"/>
                </a:lnTo>
                <a:cubicBezTo>
                  <a:pt x="4008" y="1387"/>
                  <a:pt x="3852" y="1230"/>
                  <a:pt x="3658" y="1230"/>
                </a:cubicBezTo>
                <a:lnTo>
                  <a:pt x="2923" y="1230"/>
                </a:lnTo>
                <a:cubicBezTo>
                  <a:pt x="2730" y="1230"/>
                  <a:pt x="2573" y="1387"/>
                  <a:pt x="2573" y="1580"/>
                </a:cubicBezTo>
                <a:lnTo>
                  <a:pt x="2573" y="5006"/>
                </a:lnTo>
                <a:lnTo>
                  <a:pt x="2236" y="5006"/>
                </a:lnTo>
                <a:lnTo>
                  <a:pt x="2236" y="3502"/>
                </a:lnTo>
                <a:cubicBezTo>
                  <a:pt x="2236" y="3309"/>
                  <a:pt x="2080" y="3152"/>
                  <a:pt x="1887" y="3152"/>
                </a:cubicBezTo>
                <a:lnTo>
                  <a:pt x="1151" y="3152"/>
                </a:lnTo>
                <a:cubicBezTo>
                  <a:pt x="958" y="3152"/>
                  <a:pt x="801" y="3309"/>
                  <a:pt x="801" y="3502"/>
                </a:cubicBezTo>
                <a:lnTo>
                  <a:pt x="801" y="5006"/>
                </a:lnTo>
                <a:lnTo>
                  <a:pt x="448" y="5006"/>
                </a:lnTo>
                <a:cubicBezTo>
                  <a:pt x="200" y="5006"/>
                  <a:pt x="0" y="5207"/>
                  <a:pt x="0" y="5454"/>
                </a:cubicBezTo>
                <a:cubicBezTo>
                  <a:pt x="0" y="5701"/>
                  <a:pt x="200" y="5901"/>
                  <a:pt x="448" y="5901"/>
                </a:cubicBezTo>
                <a:lnTo>
                  <a:pt x="6113" y="5901"/>
                </a:lnTo>
                <a:cubicBezTo>
                  <a:pt x="6360" y="5901"/>
                  <a:pt x="6561" y="5701"/>
                  <a:pt x="6561" y="5454"/>
                </a:cubicBezTo>
                <a:cubicBezTo>
                  <a:pt x="6561" y="5207"/>
                  <a:pt x="6360" y="5006"/>
                  <a:pt x="6113" y="5006"/>
                </a:cubicBezTo>
                <a:close/>
                <a:moveTo>
                  <a:pt x="3021" y="1678"/>
                </a:moveTo>
                <a:lnTo>
                  <a:pt x="3561" y="1678"/>
                </a:lnTo>
                <a:lnTo>
                  <a:pt x="3561" y="5006"/>
                </a:lnTo>
                <a:lnTo>
                  <a:pt x="3021" y="5006"/>
                </a:lnTo>
                <a:lnTo>
                  <a:pt x="3021" y="16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30723" y="3867327"/>
            <a:ext cx="2749929" cy="1186800"/>
            <a:chOff x="635192" y="3975254"/>
            <a:chExt cx="2749929" cy="1186800"/>
          </a:xfrm>
        </p:grpSpPr>
        <p:sp>
          <p:nvSpPr>
            <p:cNvPr id="25" name="略懂PPT_9"/>
            <p:cNvSpPr/>
            <p:nvPr/>
          </p:nvSpPr>
          <p:spPr>
            <a:xfrm>
              <a:off x="927924" y="3975254"/>
              <a:ext cx="21644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200">
                <a:defRPr/>
              </a:pP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Didot" panose="02000503000000020003" pitchFamily="2" charset="-79"/>
                  <a:sym typeface="思源黑体 CN Normal" panose="020B0400000000000000" pitchFamily="34" charset="-122"/>
                </a:rPr>
                <a:t>吃亏是福</a:t>
              </a:r>
              <a:endParaRPr 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Didot" panose="02000503000000020003" pitchFamily="2" charset="-79"/>
                <a:sym typeface="思源黑体 CN Normal" panose="020B0400000000000000" pitchFamily="34" charset="-122"/>
              </a:endParaRPr>
            </a:p>
          </p:txBody>
        </p:sp>
        <p:sp>
          <p:nvSpPr>
            <p:cNvPr id="26" name="略懂PPT_10"/>
            <p:cNvSpPr/>
            <p:nvPr/>
          </p:nvSpPr>
          <p:spPr>
            <a:xfrm>
              <a:off x="635192" y="4375364"/>
              <a:ext cx="2749929" cy="786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indent="0" defTabSz="12192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cs typeface="Didot" panose="02000503000000020003" pitchFamily="2" charset="-79"/>
                  <a:sym typeface="思源黑体 CN Normal" panose="020B0400000000000000" pitchFamily="34" charset="-122"/>
                </a:rPr>
                <a:t>老员工借钱给新人入股，外调员工奖金在原单位结算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7" name="略懂PPT_14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0057148" y="2479149"/>
            <a:ext cx="538827" cy="590655"/>
          </a:xfrm>
          <a:custGeom>
            <a:avLst/>
            <a:gdLst>
              <a:gd name="T0" fmla="*/ 1160 w 1187"/>
              <a:gd name="T1" fmla="*/ 0 h 1303"/>
              <a:gd name="T2" fmla="*/ 1098 w 1187"/>
              <a:gd name="T3" fmla="*/ 0 h 1303"/>
              <a:gd name="T4" fmla="*/ 1071 w 1187"/>
              <a:gd name="T5" fmla="*/ 27 h 1303"/>
              <a:gd name="T6" fmla="*/ 1071 w 1187"/>
              <a:gd name="T7" fmla="*/ 1187 h 1303"/>
              <a:gd name="T8" fmla="*/ 342 w 1187"/>
              <a:gd name="T9" fmla="*/ 1187 h 1303"/>
              <a:gd name="T10" fmla="*/ 246 w 1187"/>
              <a:gd name="T11" fmla="*/ 1091 h 1303"/>
              <a:gd name="T12" fmla="*/ 342 w 1187"/>
              <a:gd name="T13" fmla="*/ 994 h 1303"/>
              <a:gd name="T14" fmla="*/ 911 w 1187"/>
              <a:gd name="T15" fmla="*/ 994 h 1303"/>
              <a:gd name="T16" fmla="*/ 938 w 1187"/>
              <a:gd name="T17" fmla="*/ 968 h 1303"/>
              <a:gd name="T18" fmla="*/ 938 w 1187"/>
              <a:gd name="T19" fmla="*/ 27 h 1303"/>
              <a:gd name="T20" fmla="*/ 911 w 1187"/>
              <a:gd name="T21" fmla="*/ 0 h 1303"/>
              <a:gd name="T22" fmla="*/ 306 w 1187"/>
              <a:gd name="T23" fmla="*/ 0 h 1303"/>
              <a:gd name="T24" fmla="*/ 0 w 1187"/>
              <a:gd name="T25" fmla="*/ 306 h 1303"/>
              <a:gd name="T26" fmla="*/ 0 w 1187"/>
              <a:gd name="T27" fmla="*/ 996 h 1303"/>
              <a:gd name="T28" fmla="*/ 307 w 1187"/>
              <a:gd name="T29" fmla="*/ 1303 h 1303"/>
              <a:gd name="T30" fmla="*/ 1160 w 1187"/>
              <a:gd name="T31" fmla="*/ 1303 h 1303"/>
              <a:gd name="T32" fmla="*/ 1187 w 1187"/>
              <a:gd name="T33" fmla="*/ 1276 h 1303"/>
              <a:gd name="T34" fmla="*/ 1187 w 1187"/>
              <a:gd name="T35" fmla="*/ 27 h 1303"/>
              <a:gd name="T36" fmla="*/ 1160 w 1187"/>
              <a:gd name="T37" fmla="*/ 0 h 1303"/>
              <a:gd name="T38" fmla="*/ 331 w 1187"/>
              <a:gd name="T39" fmla="*/ 134 h 1303"/>
              <a:gd name="T40" fmla="*/ 378 w 1187"/>
              <a:gd name="T41" fmla="*/ 87 h 1303"/>
              <a:gd name="T42" fmla="*/ 425 w 1187"/>
              <a:gd name="T43" fmla="*/ 134 h 1303"/>
              <a:gd name="T44" fmla="*/ 425 w 1187"/>
              <a:gd name="T45" fmla="*/ 860 h 1303"/>
              <a:gd name="T46" fmla="*/ 378 w 1187"/>
              <a:gd name="T47" fmla="*/ 907 h 1303"/>
              <a:gd name="T48" fmla="*/ 331 w 1187"/>
              <a:gd name="T49" fmla="*/ 860 h 1303"/>
              <a:gd name="T50" fmla="*/ 331 w 1187"/>
              <a:gd name="T51" fmla="*/ 134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87" h="1303">
                <a:moveTo>
                  <a:pt x="1160" y="0"/>
                </a:moveTo>
                <a:lnTo>
                  <a:pt x="1098" y="0"/>
                </a:lnTo>
                <a:cubicBezTo>
                  <a:pt x="1083" y="0"/>
                  <a:pt x="1071" y="12"/>
                  <a:pt x="1071" y="27"/>
                </a:cubicBezTo>
                <a:lnTo>
                  <a:pt x="1071" y="1187"/>
                </a:lnTo>
                <a:lnTo>
                  <a:pt x="342" y="1187"/>
                </a:lnTo>
                <a:cubicBezTo>
                  <a:pt x="289" y="1187"/>
                  <a:pt x="246" y="1144"/>
                  <a:pt x="246" y="1091"/>
                </a:cubicBezTo>
                <a:cubicBezTo>
                  <a:pt x="246" y="1037"/>
                  <a:pt x="289" y="994"/>
                  <a:pt x="342" y="994"/>
                </a:cubicBezTo>
                <a:lnTo>
                  <a:pt x="911" y="994"/>
                </a:lnTo>
                <a:cubicBezTo>
                  <a:pt x="926" y="994"/>
                  <a:pt x="938" y="982"/>
                  <a:pt x="938" y="968"/>
                </a:cubicBezTo>
                <a:lnTo>
                  <a:pt x="938" y="27"/>
                </a:lnTo>
                <a:cubicBezTo>
                  <a:pt x="938" y="12"/>
                  <a:pt x="926" y="0"/>
                  <a:pt x="911" y="0"/>
                </a:cubicBezTo>
                <a:lnTo>
                  <a:pt x="306" y="0"/>
                </a:lnTo>
                <a:cubicBezTo>
                  <a:pt x="138" y="0"/>
                  <a:pt x="0" y="137"/>
                  <a:pt x="0" y="306"/>
                </a:cubicBezTo>
                <a:lnTo>
                  <a:pt x="0" y="996"/>
                </a:lnTo>
                <a:cubicBezTo>
                  <a:pt x="0" y="1165"/>
                  <a:pt x="138" y="1303"/>
                  <a:pt x="307" y="1303"/>
                </a:cubicBezTo>
                <a:lnTo>
                  <a:pt x="1160" y="1303"/>
                </a:lnTo>
                <a:cubicBezTo>
                  <a:pt x="1175" y="1303"/>
                  <a:pt x="1187" y="1291"/>
                  <a:pt x="1187" y="1276"/>
                </a:cubicBezTo>
                <a:lnTo>
                  <a:pt x="1187" y="27"/>
                </a:lnTo>
                <a:cubicBezTo>
                  <a:pt x="1187" y="12"/>
                  <a:pt x="1175" y="0"/>
                  <a:pt x="1160" y="0"/>
                </a:cubicBezTo>
                <a:close/>
                <a:moveTo>
                  <a:pt x="331" y="134"/>
                </a:moveTo>
                <a:cubicBezTo>
                  <a:pt x="331" y="108"/>
                  <a:pt x="352" y="87"/>
                  <a:pt x="378" y="87"/>
                </a:cubicBezTo>
                <a:cubicBezTo>
                  <a:pt x="404" y="87"/>
                  <a:pt x="425" y="108"/>
                  <a:pt x="425" y="134"/>
                </a:cubicBezTo>
                <a:lnTo>
                  <a:pt x="425" y="860"/>
                </a:lnTo>
                <a:cubicBezTo>
                  <a:pt x="425" y="886"/>
                  <a:pt x="404" y="907"/>
                  <a:pt x="378" y="907"/>
                </a:cubicBezTo>
                <a:cubicBezTo>
                  <a:pt x="352" y="907"/>
                  <a:pt x="331" y="886"/>
                  <a:pt x="331" y="860"/>
                </a:cubicBezTo>
                <a:lnTo>
                  <a:pt x="331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略懂PPT_9">
            <a:extLst>
              <a:ext uri="{FF2B5EF4-FFF2-40B4-BE49-F238E27FC236}">
                <a16:creationId xmlns:a16="http://schemas.microsoft.com/office/drawing/2014/main" id="{89B0BDA0-EFBC-FB60-9118-BF44952532BA}"/>
              </a:ext>
            </a:extLst>
          </p:cNvPr>
          <p:cNvSpPr/>
          <p:nvPr/>
        </p:nvSpPr>
        <p:spPr>
          <a:xfrm>
            <a:off x="8647608" y="2648827"/>
            <a:ext cx="2164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>
              <a:defRPr/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Didot" panose="02000503000000020003" pitchFamily="2" charset="-79"/>
                <a:sym typeface="思源黑体 CN Normal" panose="020B0400000000000000" pitchFamily="34" charset="-122"/>
              </a:rPr>
              <a:t>利他文化的落实</a:t>
            </a:r>
            <a:endParaRPr lang="en-US" sz="2000" dirty="0">
              <a:solidFill>
                <a:prstClr val="black">
                  <a:lumMod val="85000"/>
                  <a:lumOff val="15000"/>
                </a:prstClr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Didot" panose="02000503000000020003" pitchFamily="2" charset="-79"/>
              <a:sym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41B925-9306-C05B-8447-8971ECFEE58C}"/>
              </a:ext>
            </a:extLst>
          </p:cNvPr>
          <p:cNvSpPr/>
          <p:nvPr/>
        </p:nvSpPr>
        <p:spPr>
          <a:xfrm>
            <a:off x="1" y="0"/>
            <a:ext cx="12192000" cy="847161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A0C7D04-D32E-C931-B0E2-4AC2667AF089}"/>
              </a:ext>
            </a:extLst>
          </p:cNvPr>
          <p:cNvGrpSpPr/>
          <p:nvPr/>
        </p:nvGrpSpPr>
        <p:grpSpPr>
          <a:xfrm>
            <a:off x="253591" y="130700"/>
            <a:ext cx="3814352" cy="585760"/>
            <a:chOff x="6096000" y="644357"/>
            <a:chExt cx="3814352" cy="58576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A39D97-CA46-78CC-9A24-090C22A891ED}"/>
                </a:ext>
              </a:extLst>
            </p:cNvPr>
            <p:cNvGrpSpPr/>
            <p:nvPr/>
          </p:nvGrpSpPr>
          <p:grpSpPr>
            <a:xfrm>
              <a:off x="6096000" y="644357"/>
              <a:ext cx="585760" cy="585760"/>
              <a:chOff x="6096000" y="621520"/>
              <a:chExt cx="585760" cy="585760"/>
            </a:xfrm>
          </p:grpSpPr>
          <p:sp>
            <p:nvSpPr>
              <p:cNvPr id="21" name="矩形: 圆角 2">
                <a:extLst>
                  <a:ext uri="{FF2B5EF4-FFF2-40B4-BE49-F238E27FC236}">
                    <a16:creationId xmlns:a16="http://schemas.microsoft.com/office/drawing/2014/main" id="{232D7537-1EE3-D9A3-3F5E-B48F6EA37239}"/>
                  </a:ext>
                </a:extLst>
              </p:cNvPr>
              <p:cNvSpPr/>
              <p:nvPr/>
            </p:nvSpPr>
            <p:spPr>
              <a:xfrm>
                <a:off x="6096000" y="621520"/>
                <a:ext cx="585760" cy="585760"/>
              </a:xfrm>
              <a:prstGeom prst="roundRect">
                <a:avLst/>
              </a:prstGeom>
              <a:solidFill>
                <a:srgbClr val="2E3B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2" name="略懂PPT_10">
                <a:extLst>
                  <a:ext uri="{FF2B5EF4-FFF2-40B4-BE49-F238E27FC236}">
                    <a16:creationId xmlns:a16="http://schemas.microsoft.com/office/drawing/2014/main" id="{7A8ED01A-FAB7-43CD-D337-61F9457B6BB8}"/>
                  </a:ext>
                </a:extLst>
              </p:cNvPr>
              <p:cNvSpPr/>
              <p:nvPr/>
            </p:nvSpPr>
            <p:spPr>
              <a:xfrm>
                <a:off x="6140415" y="698957"/>
                <a:ext cx="496932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srgbClr val="C2B19A"/>
                    </a:solidFill>
                    <a:latin typeface="Century Gothic" panose="020B0502020202020204" pitchFamily="34" charset="0"/>
                    <a:ea typeface="思源黑体 CN Bold" panose="020B0800000000000000" pitchFamily="34" charset="-122"/>
                    <a:cs typeface="Didot" panose="02000503000000020003" pitchFamily="2" charset="-79"/>
                    <a:sym typeface="思源黑体 CN Normal" panose="020B0400000000000000" pitchFamily="34" charset="-122"/>
                  </a:rPr>
                  <a:t>1.3</a:t>
                </a:r>
                <a:endParaRPr lang="zh-CN" altLang="en-US" sz="2800" dirty="0">
                  <a:solidFill>
                    <a:srgbClr val="C2B19A"/>
                  </a:solidFill>
                  <a:latin typeface="Century Gothic" panose="020B0502020202020204" pitchFamily="34" charset="0"/>
                  <a:ea typeface="思源黑体 CN Bold" panose="020B0800000000000000" pitchFamily="34" charset="-122"/>
                  <a:cs typeface="Didot" panose="02000503000000020003" pitchFamily="2" charset="-79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07A783-50ED-DD63-95C0-F52814C8B1BD}"/>
                </a:ext>
              </a:extLst>
            </p:cNvPr>
            <p:cNvSpPr txBox="1"/>
            <p:nvPr/>
          </p:nvSpPr>
          <p:spPr>
            <a:xfrm>
              <a:off x="7053236" y="721794"/>
              <a:ext cx="28571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rgbClr val="C2B19A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sym typeface="思源黑体 CN Normal" panose="020B0400000000000000" pitchFamily="34" charset="-122"/>
                </a:rPr>
                <a:t>利他文化</a:t>
              </a:r>
              <a:endParaRPr lang="en-US" altLang="zh-CN" sz="2800" dirty="0">
                <a:solidFill>
                  <a:srgbClr val="C2B19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5DDD491B-EEA8-6C5D-40A7-876E6148B247}"/>
              </a:ext>
            </a:extLst>
          </p:cNvPr>
          <p:cNvSpPr/>
          <p:nvPr/>
        </p:nvSpPr>
        <p:spPr>
          <a:xfrm rot="16200000">
            <a:off x="5980569" y="-5182223"/>
            <a:ext cx="230862" cy="12192000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7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略懂PPT_10"/>
          <p:cNvGrpSpPr/>
          <p:nvPr/>
        </p:nvGrpSpPr>
        <p:grpSpPr>
          <a:xfrm>
            <a:off x="4825747" y="1814173"/>
            <a:ext cx="1256602" cy="759476"/>
            <a:chOff x="1588198" y="4692117"/>
            <a:chExt cx="1256602" cy="759476"/>
          </a:xfrm>
        </p:grpSpPr>
        <p:sp>
          <p:nvSpPr>
            <p:cNvPr id="13" name="Freeform 151"/>
            <p:cNvSpPr>
              <a:spLocks noEditPoints="1"/>
            </p:cNvSpPr>
            <p:nvPr/>
          </p:nvSpPr>
          <p:spPr bwMode="auto">
            <a:xfrm>
              <a:off x="1974600" y="4692117"/>
              <a:ext cx="483799" cy="405632"/>
            </a:xfrm>
            <a:custGeom>
              <a:avLst/>
              <a:gdLst>
                <a:gd name="T0" fmla="*/ 6 w 198"/>
                <a:gd name="T1" fmla="*/ 67 h 166"/>
                <a:gd name="T2" fmla="*/ 188 w 198"/>
                <a:gd name="T3" fmla="*/ 1 h 166"/>
                <a:gd name="T4" fmla="*/ 197 w 198"/>
                <a:gd name="T5" fmla="*/ 5 h 166"/>
                <a:gd name="T6" fmla="*/ 197 w 198"/>
                <a:gd name="T7" fmla="*/ 10 h 166"/>
                <a:gd name="T8" fmla="*/ 139 w 198"/>
                <a:gd name="T9" fmla="*/ 161 h 166"/>
                <a:gd name="T10" fmla="*/ 130 w 198"/>
                <a:gd name="T11" fmla="*/ 165 h 166"/>
                <a:gd name="T12" fmla="*/ 129 w 198"/>
                <a:gd name="T13" fmla="*/ 164 h 166"/>
                <a:gd name="T14" fmla="*/ 4 w 198"/>
                <a:gd name="T15" fmla="*/ 80 h 166"/>
                <a:gd name="T16" fmla="*/ 3 w 198"/>
                <a:gd name="T17" fmla="*/ 70 h 166"/>
                <a:gd name="T18" fmla="*/ 6 w 198"/>
                <a:gd name="T19" fmla="*/ 67 h 166"/>
                <a:gd name="T20" fmla="*/ 6 w 198"/>
                <a:gd name="T21" fmla="*/ 67 h 166"/>
                <a:gd name="T22" fmla="*/ 70 w 198"/>
                <a:gd name="T23" fmla="*/ 107 h 166"/>
                <a:gd name="T24" fmla="*/ 70 w 198"/>
                <a:gd name="T25" fmla="*/ 107 h 166"/>
                <a:gd name="T26" fmla="*/ 168 w 198"/>
                <a:gd name="T27" fmla="*/ 24 h 166"/>
                <a:gd name="T28" fmla="*/ 24 w 198"/>
                <a:gd name="T29" fmla="*/ 76 h 166"/>
                <a:gd name="T30" fmla="*/ 70 w 198"/>
                <a:gd name="T31" fmla="*/ 107 h 166"/>
                <a:gd name="T32" fmla="*/ 175 w 198"/>
                <a:gd name="T33" fmla="*/ 28 h 166"/>
                <a:gd name="T34" fmla="*/ 175 w 198"/>
                <a:gd name="T35" fmla="*/ 28 h 166"/>
                <a:gd name="T36" fmla="*/ 77 w 198"/>
                <a:gd name="T37" fmla="*/ 112 h 166"/>
                <a:gd name="T38" fmla="*/ 130 w 198"/>
                <a:gd name="T39" fmla="*/ 147 h 166"/>
                <a:gd name="T40" fmla="*/ 175 w 198"/>
                <a:gd name="T41" fmla="*/ 2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166">
                  <a:moveTo>
                    <a:pt x="6" y="67"/>
                  </a:moveTo>
                  <a:cubicBezTo>
                    <a:pt x="188" y="1"/>
                    <a:pt x="188" y="1"/>
                    <a:pt x="188" y="1"/>
                  </a:cubicBezTo>
                  <a:cubicBezTo>
                    <a:pt x="192" y="0"/>
                    <a:pt x="196" y="2"/>
                    <a:pt x="197" y="5"/>
                  </a:cubicBezTo>
                  <a:cubicBezTo>
                    <a:pt x="198" y="7"/>
                    <a:pt x="198" y="9"/>
                    <a:pt x="197" y="10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38" y="164"/>
                    <a:pt x="134" y="166"/>
                    <a:pt x="130" y="165"/>
                  </a:cubicBezTo>
                  <a:cubicBezTo>
                    <a:pt x="130" y="164"/>
                    <a:pt x="129" y="164"/>
                    <a:pt x="129" y="164"/>
                  </a:cubicBezTo>
                  <a:cubicBezTo>
                    <a:pt x="56" y="114"/>
                    <a:pt x="89" y="137"/>
                    <a:pt x="4" y="80"/>
                  </a:cubicBezTo>
                  <a:cubicBezTo>
                    <a:pt x="1" y="77"/>
                    <a:pt x="0" y="73"/>
                    <a:pt x="3" y="70"/>
                  </a:cubicBezTo>
                  <a:cubicBezTo>
                    <a:pt x="3" y="69"/>
                    <a:pt x="5" y="68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lose/>
                  <a:moveTo>
                    <a:pt x="70" y="107"/>
                  </a:moveTo>
                  <a:cubicBezTo>
                    <a:pt x="70" y="107"/>
                    <a:pt x="70" y="107"/>
                    <a:pt x="70" y="107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70" y="107"/>
                    <a:pt x="70" y="107"/>
                    <a:pt x="70" y="107"/>
                  </a:cubicBezTo>
                  <a:close/>
                  <a:moveTo>
                    <a:pt x="175" y="28"/>
                  </a:moveTo>
                  <a:cubicBezTo>
                    <a:pt x="175" y="28"/>
                    <a:pt x="175" y="28"/>
                    <a:pt x="175" y="28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75" y="28"/>
                    <a:pt x="175" y="28"/>
                    <a:pt x="175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4" name="Rectangle 34"/>
            <p:cNvSpPr/>
            <p:nvPr/>
          </p:nvSpPr>
          <p:spPr>
            <a:xfrm>
              <a:off x="1588198" y="5143816"/>
              <a:ext cx="125660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200">
                <a:defRPr/>
              </a:pPr>
              <a:endParaRPr lang="en-US" sz="1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4E84ED8-7D00-327E-983D-C02521BBCBDD}"/>
              </a:ext>
            </a:extLst>
          </p:cNvPr>
          <p:cNvSpPr/>
          <p:nvPr/>
        </p:nvSpPr>
        <p:spPr>
          <a:xfrm>
            <a:off x="1" y="0"/>
            <a:ext cx="12192000" cy="847161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7D25E36-9C73-AD92-2D05-3782B1BD19AC}"/>
              </a:ext>
            </a:extLst>
          </p:cNvPr>
          <p:cNvGrpSpPr/>
          <p:nvPr/>
        </p:nvGrpSpPr>
        <p:grpSpPr>
          <a:xfrm>
            <a:off x="253591" y="130700"/>
            <a:ext cx="7261634" cy="585760"/>
            <a:chOff x="6096000" y="644357"/>
            <a:chExt cx="7261634" cy="58576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CC043B0-49CC-E929-04D0-DA2B2D4EE8A2}"/>
                </a:ext>
              </a:extLst>
            </p:cNvPr>
            <p:cNvGrpSpPr/>
            <p:nvPr/>
          </p:nvGrpSpPr>
          <p:grpSpPr>
            <a:xfrm>
              <a:off x="6096000" y="644357"/>
              <a:ext cx="585760" cy="585760"/>
              <a:chOff x="6096000" y="621520"/>
              <a:chExt cx="585760" cy="585760"/>
            </a:xfrm>
          </p:grpSpPr>
          <p:sp>
            <p:nvSpPr>
              <p:cNvPr id="9" name="矩形: 圆角 2">
                <a:extLst>
                  <a:ext uri="{FF2B5EF4-FFF2-40B4-BE49-F238E27FC236}">
                    <a16:creationId xmlns:a16="http://schemas.microsoft.com/office/drawing/2014/main" id="{4580FA79-AF7E-4709-FE3F-0E96D70858AA}"/>
                  </a:ext>
                </a:extLst>
              </p:cNvPr>
              <p:cNvSpPr/>
              <p:nvPr/>
            </p:nvSpPr>
            <p:spPr>
              <a:xfrm>
                <a:off x="6096000" y="621520"/>
                <a:ext cx="585760" cy="585760"/>
              </a:xfrm>
              <a:prstGeom prst="roundRect">
                <a:avLst/>
              </a:prstGeom>
              <a:solidFill>
                <a:srgbClr val="2E3B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1" name="略懂PPT_10">
                <a:extLst>
                  <a:ext uri="{FF2B5EF4-FFF2-40B4-BE49-F238E27FC236}">
                    <a16:creationId xmlns:a16="http://schemas.microsoft.com/office/drawing/2014/main" id="{DAF83EC9-F79A-5FA9-03D1-A23557B01A44}"/>
                  </a:ext>
                </a:extLst>
              </p:cNvPr>
              <p:cNvSpPr/>
              <p:nvPr/>
            </p:nvSpPr>
            <p:spPr>
              <a:xfrm>
                <a:off x="6140418" y="698957"/>
                <a:ext cx="496932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srgbClr val="C2B19A"/>
                    </a:solidFill>
                    <a:latin typeface="Century Gothic" panose="020B0502020202020204" pitchFamily="34" charset="0"/>
                    <a:ea typeface="思源黑体 CN Bold" panose="020B0800000000000000" pitchFamily="34" charset="-122"/>
                    <a:cs typeface="Didot" panose="02000503000000020003" pitchFamily="2" charset="-79"/>
                    <a:sym typeface="思源黑体 CN Normal" panose="020B0400000000000000" pitchFamily="34" charset="-122"/>
                  </a:rPr>
                  <a:t>1.3</a:t>
                </a:r>
                <a:endParaRPr lang="zh-CN" altLang="en-US" sz="2800" dirty="0">
                  <a:solidFill>
                    <a:srgbClr val="C2B19A"/>
                  </a:solidFill>
                  <a:latin typeface="Century Gothic" panose="020B0502020202020204" pitchFamily="34" charset="0"/>
                  <a:ea typeface="思源黑体 CN Bold" panose="020B0800000000000000" pitchFamily="34" charset="-122"/>
                  <a:cs typeface="Didot" panose="02000503000000020003" pitchFamily="2" charset="-79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CF1F9A-AFB5-46A7-1650-DB91707AF176}"/>
                </a:ext>
              </a:extLst>
            </p:cNvPr>
            <p:cNvSpPr txBox="1"/>
            <p:nvPr/>
          </p:nvSpPr>
          <p:spPr>
            <a:xfrm>
              <a:off x="7053235" y="721794"/>
              <a:ext cx="6304399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rgbClr val="C2B19A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sym typeface="思源黑体 CN Normal" panose="020B0400000000000000" pitchFamily="34" charset="-122"/>
                </a:rPr>
                <a:t>利他文化</a:t>
              </a:r>
              <a:endParaRPr lang="en-US" altLang="zh-CN" sz="2800" dirty="0">
                <a:solidFill>
                  <a:srgbClr val="C2B19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E10A600-7D30-F180-4CBA-F7680CF9B372}"/>
              </a:ext>
            </a:extLst>
          </p:cNvPr>
          <p:cNvSpPr/>
          <p:nvPr/>
        </p:nvSpPr>
        <p:spPr>
          <a:xfrm rot="16200000">
            <a:off x="5980569" y="-5182223"/>
            <a:ext cx="230862" cy="12192000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6DAAE50-1C88-6CDA-8B90-D9654F869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433532"/>
              </p:ext>
            </p:extLst>
          </p:nvPr>
        </p:nvGraphicFramePr>
        <p:xfrm>
          <a:off x="2115538" y="2403554"/>
          <a:ext cx="5780575" cy="3112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40B91C8-FE51-BA22-7008-EF39C102B973}"/>
              </a:ext>
            </a:extLst>
          </p:cNvPr>
          <p:cNvSpPr txBox="1"/>
          <p:nvPr/>
        </p:nvSpPr>
        <p:spPr>
          <a:xfrm>
            <a:off x="1118795" y="1441525"/>
            <a:ext cx="5077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对经销商的帮扶体现在三个方面</a:t>
            </a:r>
          </a:p>
        </p:txBody>
      </p:sp>
    </p:spTree>
    <p:extLst>
      <p:ext uri="{BB962C8B-B14F-4D97-AF65-F5344CB8AC3E}">
        <p14:creationId xmlns:p14="http://schemas.microsoft.com/office/powerpoint/2010/main" val="118137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F110EDA-14C6-2BF1-ED59-F3A57F60A626}"/>
              </a:ext>
            </a:extLst>
          </p:cNvPr>
          <p:cNvSpPr/>
          <p:nvPr/>
        </p:nvSpPr>
        <p:spPr>
          <a:xfrm>
            <a:off x="1" y="0"/>
            <a:ext cx="12192000" cy="847161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8" name="略懂PPT_10"/>
          <p:cNvSpPr/>
          <p:nvPr/>
        </p:nvSpPr>
        <p:spPr>
          <a:xfrm>
            <a:off x="7092923" y="2529968"/>
            <a:ext cx="3719871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  <a:defRPr/>
            </a:pPr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rPr>
              <a:t>由公益平台发展成为成熟的信息共享平台</a:t>
            </a:r>
            <a:endParaRPr lang="en-US" altLang="zh-CN" sz="1465" dirty="0">
              <a:solidFill>
                <a:schemeClr val="tx1">
                  <a:lumMod val="85000"/>
                  <a:lumOff val="1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9" name="略懂PPT_11"/>
          <p:cNvSpPr/>
          <p:nvPr/>
        </p:nvSpPr>
        <p:spPr>
          <a:xfrm>
            <a:off x="6910994" y="3332353"/>
            <a:ext cx="2164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defRPr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rPr>
              <a:t>第一次危机</a:t>
            </a:r>
          </a:p>
        </p:txBody>
      </p:sp>
      <p:sp>
        <p:nvSpPr>
          <p:cNvPr id="11" name="略懂PPT_12"/>
          <p:cNvSpPr/>
          <p:nvPr/>
        </p:nvSpPr>
        <p:spPr>
          <a:xfrm>
            <a:off x="7118241" y="3757635"/>
            <a:ext cx="3719871" cy="386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  <a:defRPr/>
            </a:pPr>
            <a:r>
              <a:rPr lang="en-US" altLang="zh-CN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Hiragino Sans GB W3" panose="020B0300000000000000" pitchFamily="34" charset="-128"/>
              </a:rPr>
              <a:t>2011</a:t>
            </a:r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年两位经销商遇到困难</a:t>
            </a:r>
            <a:endParaRPr lang="en-US" altLang="zh-CN" sz="1465" dirty="0">
              <a:solidFill>
                <a:schemeClr val="tx1">
                  <a:lumMod val="85000"/>
                  <a:lumOff val="1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12" name="略懂PPT_13"/>
          <p:cNvSpPr/>
          <p:nvPr/>
        </p:nvSpPr>
        <p:spPr>
          <a:xfrm>
            <a:off x="6894341" y="4549660"/>
            <a:ext cx="2164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Hiragino Sans GB W3" panose="020B0300000000000000" pitchFamily="34" charset="-128"/>
                <a:sym typeface="思源黑体 CN Normal" panose="020B0400000000000000" pitchFamily="34" charset="-122"/>
              </a:rPr>
              <a:t>第二次危机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13" name="略懂PPT_14"/>
          <p:cNvSpPr/>
          <p:nvPr/>
        </p:nvSpPr>
        <p:spPr>
          <a:xfrm>
            <a:off x="7118241" y="5009878"/>
            <a:ext cx="4339455" cy="390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  <a:defRPr/>
            </a:pPr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rPr>
              <a:t>兜底专卖友发钢管的经销商</a:t>
            </a:r>
            <a:endParaRPr lang="en-US" altLang="zh-CN" sz="1465" dirty="0">
              <a:solidFill>
                <a:schemeClr val="tx1">
                  <a:lumMod val="85000"/>
                  <a:lumOff val="1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  <p:sp>
        <p:nvSpPr>
          <p:cNvPr id="14" name="略懂PPT_15"/>
          <p:cNvSpPr/>
          <p:nvPr/>
        </p:nvSpPr>
        <p:spPr>
          <a:xfrm>
            <a:off x="5919021" y="2394643"/>
            <a:ext cx="724848" cy="734283"/>
          </a:xfrm>
          <a:prstGeom prst="ellipse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略懂PPT_16"/>
          <p:cNvSpPr/>
          <p:nvPr/>
        </p:nvSpPr>
        <p:spPr>
          <a:xfrm>
            <a:off x="5919019" y="3477732"/>
            <a:ext cx="724849" cy="738252"/>
          </a:xfrm>
          <a:prstGeom prst="ellipse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略懂PPT_17"/>
          <p:cNvSpPr/>
          <p:nvPr/>
        </p:nvSpPr>
        <p:spPr>
          <a:xfrm>
            <a:off x="5919020" y="4640752"/>
            <a:ext cx="724849" cy="738252"/>
          </a:xfrm>
          <a:prstGeom prst="ellipse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1" name="略懂PPT"/>
          <p:cNvSpPr/>
          <p:nvPr/>
        </p:nvSpPr>
        <p:spPr>
          <a:xfrm rot="16200000">
            <a:off x="-81286" y="1288920"/>
            <a:ext cx="5934475" cy="5115926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24" name="图片 23" descr="书架上有许多书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r="47017" b="4474"/>
          <a:stretch>
            <a:fillRect/>
          </a:stretch>
        </p:blipFill>
        <p:spPr>
          <a:xfrm>
            <a:off x="306002" y="2295423"/>
            <a:ext cx="2784575" cy="3381119"/>
          </a:xfrm>
          <a:custGeom>
            <a:avLst/>
            <a:gdLst>
              <a:gd name="connsiteX0" fmla="*/ 1745620 w 3491239"/>
              <a:gd name="connsiteY0" fmla="*/ 0 h 4239173"/>
              <a:gd name="connsiteX1" fmla="*/ 1745621 w 3491239"/>
              <a:gd name="connsiteY1" fmla="*/ 0 h 4239173"/>
              <a:gd name="connsiteX2" fmla="*/ 3491239 w 3491239"/>
              <a:gd name="connsiteY2" fmla="*/ 4239173 h 4239173"/>
              <a:gd name="connsiteX3" fmla="*/ 0 w 3491239"/>
              <a:gd name="connsiteY3" fmla="*/ 4239173 h 423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1239" h="4239173">
                <a:moveTo>
                  <a:pt x="1745620" y="0"/>
                </a:moveTo>
                <a:lnTo>
                  <a:pt x="1745621" y="0"/>
                </a:lnTo>
                <a:lnTo>
                  <a:pt x="3491239" y="4239173"/>
                </a:lnTo>
                <a:lnTo>
                  <a:pt x="0" y="4239173"/>
                </a:lnTo>
                <a:close/>
              </a:path>
            </a:pathLst>
          </a:custGeom>
        </p:spPr>
      </p:pic>
      <p:pic>
        <p:nvPicPr>
          <p:cNvPr id="25" name="图片 24" descr="书架上有许多书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t="1706" r="44957" b="362"/>
          <a:stretch>
            <a:fillRect/>
          </a:stretch>
        </p:blipFill>
        <p:spPr>
          <a:xfrm>
            <a:off x="2140622" y="2974646"/>
            <a:ext cx="2882665" cy="3500224"/>
          </a:xfrm>
          <a:custGeom>
            <a:avLst/>
            <a:gdLst>
              <a:gd name="connsiteX0" fmla="*/ 0 w 3491239"/>
              <a:gd name="connsiteY0" fmla="*/ 0 h 4239174"/>
              <a:gd name="connsiteX1" fmla="*/ 3491239 w 3491239"/>
              <a:gd name="connsiteY1" fmla="*/ 0 h 4239174"/>
              <a:gd name="connsiteX2" fmla="*/ 1745619 w 3491239"/>
              <a:gd name="connsiteY2" fmla="*/ 4239174 h 423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1239" h="4239174">
                <a:moveTo>
                  <a:pt x="0" y="0"/>
                </a:moveTo>
                <a:lnTo>
                  <a:pt x="3491239" y="0"/>
                </a:lnTo>
                <a:lnTo>
                  <a:pt x="1745619" y="4239174"/>
                </a:lnTo>
                <a:close/>
              </a:path>
            </a:pathLst>
          </a:cu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770C8C10-932B-43D9-3694-EFD72B482934}"/>
              </a:ext>
            </a:extLst>
          </p:cNvPr>
          <p:cNvGrpSpPr/>
          <p:nvPr/>
        </p:nvGrpSpPr>
        <p:grpSpPr>
          <a:xfrm>
            <a:off x="253591" y="130700"/>
            <a:ext cx="3814352" cy="585760"/>
            <a:chOff x="6096000" y="644357"/>
            <a:chExt cx="3814352" cy="58576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33E9F65-C39E-787A-FDA8-963E6A53DD3D}"/>
                </a:ext>
              </a:extLst>
            </p:cNvPr>
            <p:cNvGrpSpPr/>
            <p:nvPr/>
          </p:nvGrpSpPr>
          <p:grpSpPr>
            <a:xfrm>
              <a:off x="6096000" y="644357"/>
              <a:ext cx="585760" cy="585760"/>
              <a:chOff x="6096000" y="621520"/>
              <a:chExt cx="585760" cy="585760"/>
            </a:xfrm>
          </p:grpSpPr>
          <p:sp>
            <p:nvSpPr>
              <p:cNvPr id="23" name="矩形: 圆角 2">
                <a:extLst>
                  <a:ext uri="{FF2B5EF4-FFF2-40B4-BE49-F238E27FC236}">
                    <a16:creationId xmlns:a16="http://schemas.microsoft.com/office/drawing/2014/main" id="{44978E8E-ACC3-16F2-DE31-0DA7235EA8AD}"/>
                  </a:ext>
                </a:extLst>
              </p:cNvPr>
              <p:cNvSpPr/>
              <p:nvPr/>
            </p:nvSpPr>
            <p:spPr>
              <a:xfrm>
                <a:off x="6096000" y="621520"/>
                <a:ext cx="585760" cy="585760"/>
              </a:xfrm>
              <a:prstGeom prst="roundRect">
                <a:avLst/>
              </a:prstGeom>
              <a:solidFill>
                <a:srgbClr val="2E3B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6" name="略懂PPT_10">
                <a:extLst>
                  <a:ext uri="{FF2B5EF4-FFF2-40B4-BE49-F238E27FC236}">
                    <a16:creationId xmlns:a16="http://schemas.microsoft.com/office/drawing/2014/main" id="{17FDBC90-CB3C-7BB0-890F-9C8ABFA4B1C1}"/>
                  </a:ext>
                </a:extLst>
              </p:cNvPr>
              <p:cNvSpPr/>
              <p:nvPr/>
            </p:nvSpPr>
            <p:spPr>
              <a:xfrm>
                <a:off x="6140415" y="698957"/>
                <a:ext cx="496932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srgbClr val="C2B19A"/>
                    </a:solidFill>
                    <a:latin typeface="Century Gothic" panose="020B0502020202020204" pitchFamily="34" charset="0"/>
                    <a:ea typeface="思源黑体 CN Bold" panose="020B0800000000000000" pitchFamily="34" charset="-122"/>
                    <a:cs typeface="Didot" panose="02000503000000020003" pitchFamily="2" charset="-79"/>
                    <a:sym typeface="思源黑体 CN Normal" panose="020B0400000000000000" pitchFamily="34" charset="-122"/>
                  </a:rPr>
                  <a:t>1.4</a:t>
                </a:r>
                <a:endParaRPr lang="zh-CN" altLang="en-US" sz="2800" dirty="0">
                  <a:solidFill>
                    <a:srgbClr val="C2B19A"/>
                  </a:solidFill>
                  <a:latin typeface="Century Gothic" panose="020B0502020202020204" pitchFamily="34" charset="0"/>
                  <a:ea typeface="思源黑体 CN Bold" panose="020B0800000000000000" pitchFamily="34" charset="-122"/>
                  <a:cs typeface="Didot" panose="02000503000000020003" pitchFamily="2" charset="-79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A9AB26E-8D58-C3A5-171A-3F3117A235C1}"/>
                </a:ext>
              </a:extLst>
            </p:cNvPr>
            <p:cNvSpPr txBox="1"/>
            <p:nvPr/>
          </p:nvSpPr>
          <p:spPr>
            <a:xfrm>
              <a:off x="7053236" y="721794"/>
              <a:ext cx="28571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rgbClr val="C2B19A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  <a:sym typeface="思源黑体 CN Normal" panose="020B0400000000000000" pitchFamily="34" charset="-122"/>
                </a:rPr>
                <a:t>无边界伙伴</a:t>
              </a:r>
              <a:endParaRPr lang="en-US" altLang="zh-CN" sz="2800" dirty="0">
                <a:solidFill>
                  <a:srgbClr val="C2B19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405E8D33-A81F-BADA-A74C-8E727316E8F2}"/>
              </a:ext>
            </a:extLst>
          </p:cNvPr>
          <p:cNvSpPr/>
          <p:nvPr/>
        </p:nvSpPr>
        <p:spPr>
          <a:xfrm rot="16200000">
            <a:off x="5980569" y="-5182223"/>
            <a:ext cx="230862" cy="12192000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" name="略懂PPT_11">
            <a:extLst>
              <a:ext uri="{FF2B5EF4-FFF2-40B4-BE49-F238E27FC236}">
                <a16:creationId xmlns:a16="http://schemas.microsoft.com/office/drawing/2014/main" id="{0EEC55DD-3CF2-61F3-515C-14D883BD0CE1}"/>
              </a:ext>
            </a:extLst>
          </p:cNvPr>
          <p:cNvSpPr/>
          <p:nvPr/>
        </p:nvSpPr>
        <p:spPr>
          <a:xfrm>
            <a:off x="6748087" y="2064215"/>
            <a:ext cx="2164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思源黑体 CN Normal" panose="020B0400000000000000" pitchFamily="34" charset="-122"/>
              </a:rPr>
              <a:t>“大友发”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43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书架上有许多书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/>
          <a:stretch>
            <a:fillRect/>
          </a:stretch>
        </p:blipFill>
        <p:spPr>
          <a:xfrm flipH="1">
            <a:off x="-3" y="1"/>
            <a:ext cx="12423371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2225"/>
            <a:ext cx="12423371" cy="684577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7" y="0"/>
            <a:ext cx="12423371" cy="2230721"/>
          </a:xfrm>
          <a:prstGeom prst="rect">
            <a:avLst/>
          </a:prstGeom>
          <a:solidFill>
            <a:srgbClr val="2E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16200000">
            <a:off x="5994252" y="-3763536"/>
            <a:ext cx="434852" cy="12423372"/>
          </a:xfrm>
          <a:prstGeom prst="rect">
            <a:avLst/>
          </a:prstGeom>
          <a:solidFill>
            <a:srgbClr val="C2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略懂PPT_4"/>
          <p:cNvSpPr txBox="1"/>
          <p:nvPr/>
        </p:nvSpPr>
        <p:spPr>
          <a:xfrm>
            <a:off x="4395053" y="699864"/>
            <a:ext cx="340189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4800" b="1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b="0" dirty="0">
                <a:solidFill>
                  <a:srgbClr val="C2B19A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Didot" panose="02000503000000020003" pitchFamily="2" charset="-79"/>
                <a:sym typeface="思源黑体 CN Normal" panose="020B0400000000000000" pitchFamily="34" charset="-122"/>
              </a:rPr>
              <a:t>CHAPTER 2</a:t>
            </a:r>
            <a:endParaRPr lang="zh-CN" altLang="en-US" b="0" dirty="0">
              <a:solidFill>
                <a:srgbClr val="C2B19A"/>
              </a:solidFill>
              <a:latin typeface="Century Gothic" panose="020B0502020202020204" pitchFamily="34" charset="0"/>
              <a:ea typeface="思源黑体 CN Bold" panose="020B0800000000000000" pitchFamily="34" charset="-122"/>
              <a:cs typeface="Didot" panose="02000503000000020003" pitchFamily="2" charset="-79"/>
              <a:sym typeface="思源黑体 CN Normal" panose="020B0400000000000000" pitchFamily="34" charset="-122"/>
            </a:endParaRPr>
          </a:p>
        </p:txBody>
      </p:sp>
      <p:sp>
        <p:nvSpPr>
          <p:cNvPr id="18" name="略懂PPT_6"/>
          <p:cNvSpPr/>
          <p:nvPr/>
        </p:nvSpPr>
        <p:spPr>
          <a:xfrm>
            <a:off x="4772568" y="3506149"/>
            <a:ext cx="2646878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2E3B5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ea"/>
                <a:sym typeface="思源黑体 CN Normal" panose="020B0400000000000000" pitchFamily="34" charset="-122"/>
              </a:rPr>
              <a:t>理论视角</a:t>
            </a:r>
            <a:endParaRPr lang="en-US" altLang="zh-CN" sz="4800" dirty="0">
              <a:solidFill>
                <a:srgbClr val="2E3B56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ea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6016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1541</TotalTime>
  <Words>507</Words>
  <Application>Microsoft Macintosh PowerPoint</Application>
  <PresentationFormat>宽屏</PresentationFormat>
  <Paragraphs>91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Cambria Math</vt:lpstr>
      <vt:lpstr>等线</vt:lpstr>
      <vt:lpstr>Hiragino Sans GB W3</vt:lpstr>
      <vt:lpstr>等线 Light</vt:lpstr>
      <vt:lpstr>思源黑体 CN Normal</vt:lpstr>
      <vt:lpstr>Songti SC</vt:lpstr>
      <vt:lpstr>Arial</vt:lpstr>
      <vt:lpstr>Century Gothic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2996220136@qq.com</cp:lastModifiedBy>
  <cp:revision>45</cp:revision>
  <dcterms:created xsi:type="dcterms:W3CDTF">2023-05-15T13:35:52Z</dcterms:created>
  <dcterms:modified xsi:type="dcterms:W3CDTF">2023-06-07T15:31:42Z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2052-5.4.1.7920</vt:lpwstr>
  </property>
  <property fmtid="{D5CDD505-2E9C-101B-9397-08002B2CF9AE}" pid="3" name="KSOTemplateUUID">
    <vt:lpwstr>v1.0_mb_Mt3xN0TFKvBSgKfLRGAxgw==</vt:lpwstr>
  </property>
  <property fmtid="{D5CDD505-2E9C-101B-9397-08002B2CF9AE}" pid="4" name="ICV">
    <vt:lpwstr>EF3CEFB5E0F5C351EE3262648D92E962_41</vt:lpwstr>
  </property>
</Properties>
</file>